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handoutMasterIdLst>
    <p:handoutMasterId r:id="rId33"/>
  </p:handoutMasterIdLst>
  <p:sldIdLst>
    <p:sldId id="292" r:id="rId3"/>
    <p:sldId id="302" r:id="rId4"/>
    <p:sldId id="303" r:id="rId5"/>
    <p:sldId id="258" r:id="rId6"/>
    <p:sldId id="257" r:id="rId7"/>
    <p:sldId id="260" r:id="rId8"/>
    <p:sldId id="261" r:id="rId9"/>
    <p:sldId id="266" r:id="rId10"/>
    <p:sldId id="267" r:id="rId11"/>
    <p:sldId id="269" r:id="rId12"/>
    <p:sldId id="271" r:id="rId13"/>
    <p:sldId id="272" r:id="rId14"/>
    <p:sldId id="273" r:id="rId15"/>
    <p:sldId id="274" r:id="rId16"/>
    <p:sldId id="276" r:id="rId17"/>
    <p:sldId id="279" r:id="rId18"/>
    <p:sldId id="283" r:id="rId19"/>
    <p:sldId id="284" r:id="rId20"/>
    <p:sldId id="291" r:id="rId21"/>
    <p:sldId id="289" r:id="rId22"/>
    <p:sldId id="294" r:id="rId23"/>
    <p:sldId id="297" r:id="rId24"/>
    <p:sldId id="304" r:id="rId25"/>
    <p:sldId id="295" r:id="rId26"/>
    <p:sldId id="299" r:id="rId27"/>
    <p:sldId id="300" r:id="rId28"/>
    <p:sldId id="296" r:id="rId29"/>
    <p:sldId id="270"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F33CC"/>
    <a:srgbClr val="00FF00"/>
    <a:srgbClr val="FF0000"/>
    <a:srgbClr val="CC66FF"/>
    <a:srgbClr val="3366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449" autoAdjust="0"/>
    <p:restoredTop sz="96441" autoAdjust="0"/>
  </p:normalViewPr>
  <p:slideViewPr>
    <p:cSldViewPr>
      <p:cViewPr varScale="1">
        <p:scale>
          <a:sx n="68" d="100"/>
          <a:sy n="68" d="100"/>
        </p:scale>
        <p:origin x="71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383C2D-1AFA-4EBE-8A05-41F44C15F2D2}" type="datetimeFigureOut">
              <a:rPr lang="en-US" smtClean="0"/>
              <a:t>2/26/2023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a:t>Giáo sinh Phan Thị Anh Ngọc</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391A5A8-63F1-4B57-80BF-A3960FE634F2}" type="slidenum">
              <a:rPr lang="en-US" smtClean="0"/>
              <a:t>‹#›</a:t>
            </a:fld>
            <a:endParaRPr lang="en-US"/>
          </a:p>
        </p:txBody>
      </p:sp>
    </p:spTree>
    <p:extLst>
      <p:ext uri="{BB962C8B-B14F-4D97-AF65-F5344CB8AC3E}">
        <p14:creationId xmlns:p14="http://schemas.microsoft.com/office/powerpoint/2010/main" val="275726048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4B25DE-009A-403F-9701-F10FA4970014}" type="datetimeFigureOut">
              <a:rPr lang="en-US" smtClean="0"/>
              <a:t>2/26/2023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a:t>Giáo sinh Phan Thị Anh Ngọc</a:t>
            </a: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5792CD-B897-4666-8C87-9CE583278161}" type="slidenum">
              <a:rPr lang="en-US" smtClean="0"/>
              <a:t>‹#›</a:t>
            </a:fld>
            <a:endParaRPr lang="en-US"/>
          </a:p>
        </p:txBody>
      </p:sp>
    </p:spTree>
    <p:extLst>
      <p:ext uri="{BB962C8B-B14F-4D97-AF65-F5344CB8AC3E}">
        <p14:creationId xmlns:p14="http://schemas.microsoft.com/office/powerpoint/2010/main" val="72477411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Giáo sinh Phan Thị Anh Ngọc</a:t>
            </a:r>
          </a:p>
        </p:txBody>
      </p:sp>
      <p:sp>
        <p:nvSpPr>
          <p:cNvPr id="5" name="Slide Number Placeholder 4"/>
          <p:cNvSpPr>
            <a:spLocks noGrp="1"/>
          </p:cNvSpPr>
          <p:nvPr>
            <p:ph type="sldNum" sz="quarter" idx="11"/>
          </p:nvPr>
        </p:nvSpPr>
        <p:spPr/>
        <p:txBody>
          <a:bodyPr/>
          <a:lstStyle/>
          <a:p>
            <a:fld id="{F45792CD-B897-4666-8C87-9CE583278161}" type="slidenum">
              <a:rPr lang="en-US" smtClean="0"/>
              <a:t>7</a:t>
            </a:fld>
            <a:endParaRPr lang="en-US"/>
          </a:p>
        </p:txBody>
      </p:sp>
    </p:spTree>
    <p:extLst>
      <p:ext uri="{BB962C8B-B14F-4D97-AF65-F5344CB8AC3E}">
        <p14:creationId xmlns:p14="http://schemas.microsoft.com/office/powerpoint/2010/main" val="55719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792CD-B897-4666-8C87-9CE583278161}" type="slidenum">
              <a:rPr lang="en-US" smtClean="0"/>
              <a:t>18</a:t>
            </a:fld>
            <a:endParaRPr lang="en-US"/>
          </a:p>
        </p:txBody>
      </p:sp>
      <p:sp>
        <p:nvSpPr>
          <p:cNvPr id="5" name="Footer Placeholder 4"/>
          <p:cNvSpPr>
            <a:spLocks noGrp="1"/>
          </p:cNvSpPr>
          <p:nvPr>
            <p:ph type="ftr" sz="quarter" idx="11"/>
          </p:nvPr>
        </p:nvSpPr>
        <p:spPr/>
        <p:txBody>
          <a:bodyPr/>
          <a:lstStyle/>
          <a:p>
            <a:r>
              <a:rPr lang="en-US"/>
              <a:t>Giáo sinh Phan Thị Anh Ngọc</a:t>
            </a:r>
          </a:p>
        </p:txBody>
      </p:sp>
    </p:spTree>
    <p:extLst>
      <p:ext uri="{BB962C8B-B14F-4D97-AF65-F5344CB8AC3E}">
        <p14:creationId xmlns:p14="http://schemas.microsoft.com/office/powerpoint/2010/main" val="1533858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08/03/2013</a:t>
            </a:r>
          </a:p>
        </p:txBody>
      </p:sp>
      <p:sp>
        <p:nvSpPr>
          <p:cNvPr id="5" name="Footer Placeholder 4"/>
          <p:cNvSpPr>
            <a:spLocks noGrp="1"/>
          </p:cNvSpPr>
          <p:nvPr>
            <p:ph type="ftr" sz="quarter" idx="11"/>
          </p:nvPr>
        </p:nvSpPr>
        <p:spPr/>
        <p:txBody>
          <a:bodyPr/>
          <a:lstStyle/>
          <a:p>
            <a:r>
              <a:rPr lang="en-US"/>
              <a:t>Giáo sinh Phan Thị Anh Ngọc</a:t>
            </a:r>
          </a:p>
        </p:txBody>
      </p:sp>
      <p:sp>
        <p:nvSpPr>
          <p:cNvPr id="6" name="Slide Number Placeholder 5"/>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130751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08/03/2013</a:t>
            </a:r>
          </a:p>
        </p:txBody>
      </p:sp>
      <p:sp>
        <p:nvSpPr>
          <p:cNvPr id="5" name="Footer Placeholder 4"/>
          <p:cNvSpPr>
            <a:spLocks noGrp="1"/>
          </p:cNvSpPr>
          <p:nvPr>
            <p:ph type="ftr" sz="quarter" idx="11"/>
          </p:nvPr>
        </p:nvSpPr>
        <p:spPr/>
        <p:txBody>
          <a:bodyPr/>
          <a:lstStyle/>
          <a:p>
            <a:r>
              <a:rPr lang="en-US"/>
              <a:t>Giáo sinh Phan Thị Anh Ngọc</a:t>
            </a:r>
          </a:p>
        </p:txBody>
      </p:sp>
      <p:sp>
        <p:nvSpPr>
          <p:cNvPr id="6" name="Slide Number Placeholder 5"/>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3091004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08/03/2013</a:t>
            </a:r>
          </a:p>
        </p:txBody>
      </p:sp>
      <p:sp>
        <p:nvSpPr>
          <p:cNvPr id="5" name="Footer Placeholder 4"/>
          <p:cNvSpPr>
            <a:spLocks noGrp="1"/>
          </p:cNvSpPr>
          <p:nvPr>
            <p:ph type="ftr" sz="quarter" idx="11"/>
          </p:nvPr>
        </p:nvSpPr>
        <p:spPr/>
        <p:txBody>
          <a:bodyPr/>
          <a:lstStyle/>
          <a:p>
            <a:r>
              <a:rPr lang="en-US"/>
              <a:t>Giáo sinh Phan Thị Anh Ngọc</a:t>
            </a:r>
          </a:p>
        </p:txBody>
      </p:sp>
      <p:sp>
        <p:nvSpPr>
          <p:cNvPr id="6" name="Slide Number Placeholder 5"/>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2568700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08/03/2013</a:t>
            </a:r>
          </a:p>
        </p:txBody>
      </p:sp>
      <p:sp>
        <p:nvSpPr>
          <p:cNvPr id="6" name="Footer Placeholder 5"/>
          <p:cNvSpPr>
            <a:spLocks noGrp="1"/>
          </p:cNvSpPr>
          <p:nvPr>
            <p:ph type="ftr" sz="quarter" idx="11"/>
          </p:nvPr>
        </p:nvSpPr>
        <p:spPr/>
        <p:txBody>
          <a:bodyPr/>
          <a:lstStyle/>
          <a:p>
            <a:r>
              <a:rPr lang="en-US"/>
              <a:t>Giáo sinh Phan Thị Anh Ngọc</a:t>
            </a:r>
          </a:p>
        </p:txBody>
      </p:sp>
      <p:sp>
        <p:nvSpPr>
          <p:cNvPr id="7" name="Slide Number Placeholder 6"/>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3143807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08/03/2013</a:t>
            </a:r>
          </a:p>
        </p:txBody>
      </p:sp>
      <p:sp>
        <p:nvSpPr>
          <p:cNvPr id="8" name="Footer Placeholder 7"/>
          <p:cNvSpPr>
            <a:spLocks noGrp="1"/>
          </p:cNvSpPr>
          <p:nvPr>
            <p:ph type="ftr" sz="quarter" idx="11"/>
          </p:nvPr>
        </p:nvSpPr>
        <p:spPr/>
        <p:txBody>
          <a:bodyPr/>
          <a:lstStyle/>
          <a:p>
            <a:r>
              <a:rPr lang="en-US"/>
              <a:t>Giáo sinh Phan Thị Anh Ngọc</a:t>
            </a:r>
          </a:p>
        </p:txBody>
      </p:sp>
      <p:sp>
        <p:nvSpPr>
          <p:cNvPr id="9" name="Slide Number Placeholder 8"/>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1361237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08/03/2013</a:t>
            </a:r>
          </a:p>
        </p:txBody>
      </p:sp>
      <p:sp>
        <p:nvSpPr>
          <p:cNvPr id="4" name="Footer Placeholder 3"/>
          <p:cNvSpPr>
            <a:spLocks noGrp="1"/>
          </p:cNvSpPr>
          <p:nvPr>
            <p:ph type="ftr" sz="quarter" idx="11"/>
          </p:nvPr>
        </p:nvSpPr>
        <p:spPr/>
        <p:txBody>
          <a:bodyPr/>
          <a:lstStyle/>
          <a:p>
            <a:r>
              <a:rPr lang="en-US"/>
              <a:t>Giáo sinh Phan Thị Anh Ngọc</a:t>
            </a:r>
          </a:p>
        </p:txBody>
      </p:sp>
      <p:sp>
        <p:nvSpPr>
          <p:cNvPr id="5" name="Slide Number Placeholder 4"/>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5168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08/03/2013</a:t>
            </a:r>
          </a:p>
        </p:txBody>
      </p:sp>
      <p:sp>
        <p:nvSpPr>
          <p:cNvPr id="3" name="Footer Placeholder 2"/>
          <p:cNvSpPr>
            <a:spLocks noGrp="1"/>
          </p:cNvSpPr>
          <p:nvPr>
            <p:ph type="ftr" sz="quarter" idx="11"/>
          </p:nvPr>
        </p:nvSpPr>
        <p:spPr/>
        <p:txBody>
          <a:bodyPr/>
          <a:lstStyle/>
          <a:p>
            <a:r>
              <a:rPr lang="en-US"/>
              <a:t>Giáo sinh Phan Thị Anh Ngọc</a:t>
            </a:r>
          </a:p>
        </p:txBody>
      </p:sp>
      <p:sp>
        <p:nvSpPr>
          <p:cNvPr id="4" name="Slide Number Placeholder 3"/>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1528503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08/03/2013</a:t>
            </a:r>
          </a:p>
        </p:txBody>
      </p:sp>
      <p:sp>
        <p:nvSpPr>
          <p:cNvPr id="6" name="Footer Placeholder 5"/>
          <p:cNvSpPr>
            <a:spLocks noGrp="1"/>
          </p:cNvSpPr>
          <p:nvPr>
            <p:ph type="ftr" sz="quarter" idx="11"/>
          </p:nvPr>
        </p:nvSpPr>
        <p:spPr/>
        <p:txBody>
          <a:bodyPr/>
          <a:lstStyle/>
          <a:p>
            <a:r>
              <a:rPr lang="en-US"/>
              <a:t>Giáo sinh Phan Thị Anh Ngọc</a:t>
            </a:r>
          </a:p>
        </p:txBody>
      </p:sp>
      <p:sp>
        <p:nvSpPr>
          <p:cNvPr id="7" name="Slide Number Placeholder 6"/>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323785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08/03/2013</a:t>
            </a:r>
          </a:p>
        </p:txBody>
      </p:sp>
      <p:sp>
        <p:nvSpPr>
          <p:cNvPr id="6" name="Footer Placeholder 5"/>
          <p:cNvSpPr>
            <a:spLocks noGrp="1"/>
          </p:cNvSpPr>
          <p:nvPr>
            <p:ph type="ftr" sz="quarter" idx="11"/>
          </p:nvPr>
        </p:nvSpPr>
        <p:spPr/>
        <p:txBody>
          <a:bodyPr/>
          <a:lstStyle/>
          <a:p>
            <a:r>
              <a:rPr lang="en-US"/>
              <a:t>Giáo sinh Phan Thị Anh Ngọc</a:t>
            </a:r>
          </a:p>
        </p:txBody>
      </p:sp>
      <p:sp>
        <p:nvSpPr>
          <p:cNvPr id="7" name="Slide Number Placeholder 6"/>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405573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08/03/2013</a:t>
            </a:r>
          </a:p>
        </p:txBody>
      </p:sp>
      <p:sp>
        <p:nvSpPr>
          <p:cNvPr id="5" name="Footer Placeholder 4"/>
          <p:cNvSpPr>
            <a:spLocks noGrp="1"/>
          </p:cNvSpPr>
          <p:nvPr>
            <p:ph type="ftr" sz="quarter" idx="11"/>
          </p:nvPr>
        </p:nvSpPr>
        <p:spPr/>
        <p:txBody>
          <a:bodyPr/>
          <a:lstStyle/>
          <a:p>
            <a:r>
              <a:rPr lang="en-US"/>
              <a:t>Giáo sinh Phan Thị Anh Ngọc</a:t>
            </a:r>
          </a:p>
        </p:txBody>
      </p:sp>
      <p:sp>
        <p:nvSpPr>
          <p:cNvPr id="6" name="Slide Number Placeholder 5"/>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3953723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08/03/2013</a:t>
            </a:r>
          </a:p>
        </p:txBody>
      </p:sp>
      <p:sp>
        <p:nvSpPr>
          <p:cNvPr id="5" name="Footer Placeholder 4"/>
          <p:cNvSpPr>
            <a:spLocks noGrp="1"/>
          </p:cNvSpPr>
          <p:nvPr>
            <p:ph type="ftr" sz="quarter" idx="11"/>
          </p:nvPr>
        </p:nvSpPr>
        <p:spPr/>
        <p:txBody>
          <a:bodyPr/>
          <a:lstStyle/>
          <a:p>
            <a:r>
              <a:rPr lang="en-US"/>
              <a:t>Giáo sinh Phan Thị Anh Ngọc</a:t>
            </a:r>
          </a:p>
        </p:txBody>
      </p:sp>
      <p:sp>
        <p:nvSpPr>
          <p:cNvPr id="6" name="Slide Number Placeholder 5"/>
          <p:cNvSpPr>
            <a:spLocks noGrp="1"/>
          </p:cNvSpPr>
          <p:nvPr>
            <p:ph type="sldNum" sz="quarter" idx="12"/>
          </p:nvPr>
        </p:nvSpPr>
        <p:spPr/>
        <p:txBody>
          <a:bodyPr/>
          <a:lstStyle/>
          <a:p>
            <a:fld id="{06F77F83-0F0D-464E-B49E-07C0C6FDBF15}" type="slidenum">
              <a:rPr lang="en-US" smtClean="0"/>
              <a:t>‹#›</a:t>
            </a:fld>
            <a:endParaRPr lang="en-US"/>
          </a:p>
        </p:txBody>
      </p:sp>
    </p:spTree>
    <p:extLst>
      <p:ext uri="{BB962C8B-B14F-4D97-AF65-F5344CB8AC3E}">
        <p14:creationId xmlns:p14="http://schemas.microsoft.com/office/powerpoint/2010/main" val="846867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6" name="Rectangle 6"/>
          <p:cNvSpPr>
            <a:spLocks noGrp="1" noChangeArrowheads="1"/>
          </p:cNvSpPr>
          <p:nvPr>
            <p:ph type="sldNum" sz="quarter" idx="12"/>
          </p:nvPr>
        </p:nvSpPr>
        <p:spPr>
          <a:ln/>
        </p:spPr>
        <p:txBody>
          <a:bodyPr/>
          <a:lstStyle>
            <a:lvl1pPr>
              <a:defRPr/>
            </a:lvl1pPr>
          </a:lstStyle>
          <a:p>
            <a:pPr>
              <a:defRPr/>
            </a:pPr>
            <a:fld id="{F4C6BDD4-AD4F-4ED3-878C-E056965F9CA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170403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6" name="Rectangle 6"/>
          <p:cNvSpPr>
            <a:spLocks noGrp="1" noChangeArrowheads="1"/>
          </p:cNvSpPr>
          <p:nvPr>
            <p:ph type="sldNum" sz="quarter" idx="12"/>
          </p:nvPr>
        </p:nvSpPr>
        <p:spPr>
          <a:ln/>
        </p:spPr>
        <p:txBody>
          <a:bodyPr/>
          <a:lstStyle>
            <a:lvl1pPr>
              <a:defRPr/>
            </a:lvl1pPr>
          </a:lstStyle>
          <a:p>
            <a:pPr>
              <a:defRPr/>
            </a:pPr>
            <a:fld id="{7617AE56-411A-42AE-A791-1A6DE1FF711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36690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6" name="Rectangle 6"/>
          <p:cNvSpPr>
            <a:spLocks noGrp="1" noChangeArrowheads="1"/>
          </p:cNvSpPr>
          <p:nvPr>
            <p:ph type="sldNum" sz="quarter" idx="12"/>
          </p:nvPr>
        </p:nvSpPr>
        <p:spPr>
          <a:ln/>
        </p:spPr>
        <p:txBody>
          <a:bodyPr/>
          <a:lstStyle>
            <a:lvl1pPr>
              <a:defRPr/>
            </a:lvl1pPr>
          </a:lstStyle>
          <a:p>
            <a:pPr>
              <a:defRPr/>
            </a:pPr>
            <a:fld id="{75CE726C-120F-4209-8ECB-26834FF214E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72913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7" name="Rectangle 6"/>
          <p:cNvSpPr>
            <a:spLocks noGrp="1" noChangeArrowheads="1"/>
          </p:cNvSpPr>
          <p:nvPr>
            <p:ph type="sldNum" sz="quarter" idx="12"/>
          </p:nvPr>
        </p:nvSpPr>
        <p:spPr>
          <a:ln/>
        </p:spPr>
        <p:txBody>
          <a:bodyPr/>
          <a:lstStyle>
            <a:lvl1pPr>
              <a:defRPr/>
            </a:lvl1pPr>
          </a:lstStyle>
          <a:p>
            <a:pPr>
              <a:defRPr/>
            </a:pPr>
            <a:fld id="{3DB0DC2F-4B89-45AD-8FC1-2A0D612A27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949818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9" name="Rectangle 6"/>
          <p:cNvSpPr>
            <a:spLocks noGrp="1" noChangeArrowheads="1"/>
          </p:cNvSpPr>
          <p:nvPr>
            <p:ph type="sldNum" sz="quarter" idx="12"/>
          </p:nvPr>
        </p:nvSpPr>
        <p:spPr>
          <a:ln/>
        </p:spPr>
        <p:txBody>
          <a:bodyPr/>
          <a:lstStyle>
            <a:lvl1pPr>
              <a:defRPr/>
            </a:lvl1pPr>
          </a:lstStyle>
          <a:p>
            <a:pPr>
              <a:defRPr/>
            </a:pPr>
            <a:fld id="{B95BD7AB-D3DF-4AB2-B790-1A7D2E1E400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60507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4"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5" name="Rectangle 6"/>
          <p:cNvSpPr>
            <a:spLocks noGrp="1" noChangeArrowheads="1"/>
          </p:cNvSpPr>
          <p:nvPr>
            <p:ph type="sldNum" sz="quarter" idx="12"/>
          </p:nvPr>
        </p:nvSpPr>
        <p:spPr>
          <a:ln/>
        </p:spPr>
        <p:txBody>
          <a:bodyPr/>
          <a:lstStyle>
            <a:lvl1pPr>
              <a:defRPr/>
            </a:lvl1pPr>
          </a:lstStyle>
          <a:p>
            <a:pPr>
              <a:defRPr/>
            </a:pPr>
            <a:fld id="{F9A5F865-9939-442A-BA41-B5635273A48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76752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3"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4" name="Rectangle 6"/>
          <p:cNvSpPr>
            <a:spLocks noGrp="1" noChangeArrowheads="1"/>
          </p:cNvSpPr>
          <p:nvPr>
            <p:ph type="sldNum" sz="quarter" idx="12"/>
          </p:nvPr>
        </p:nvSpPr>
        <p:spPr>
          <a:ln/>
        </p:spPr>
        <p:txBody>
          <a:bodyPr/>
          <a:lstStyle>
            <a:lvl1pPr>
              <a:defRPr/>
            </a:lvl1pPr>
          </a:lstStyle>
          <a:p>
            <a:pPr>
              <a:defRPr/>
            </a:pPr>
            <a:fld id="{1ED1E5FF-BC3B-4266-A1C2-E0B64CCD934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52038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7" name="Rectangle 6"/>
          <p:cNvSpPr>
            <a:spLocks noGrp="1" noChangeArrowheads="1"/>
          </p:cNvSpPr>
          <p:nvPr>
            <p:ph type="sldNum" sz="quarter" idx="12"/>
          </p:nvPr>
        </p:nvSpPr>
        <p:spPr>
          <a:ln/>
        </p:spPr>
        <p:txBody>
          <a:bodyPr/>
          <a:lstStyle>
            <a:lvl1pPr>
              <a:defRPr/>
            </a:lvl1pPr>
          </a:lstStyle>
          <a:p>
            <a:pPr>
              <a:defRPr/>
            </a:pPr>
            <a:fld id="{E00A1C25-8084-490A-8AC0-83308EA4855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8579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6"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7" name="Rectangle 6"/>
          <p:cNvSpPr>
            <a:spLocks noGrp="1" noChangeArrowheads="1"/>
          </p:cNvSpPr>
          <p:nvPr>
            <p:ph type="sldNum" sz="quarter" idx="12"/>
          </p:nvPr>
        </p:nvSpPr>
        <p:spPr>
          <a:ln/>
        </p:spPr>
        <p:txBody>
          <a:bodyPr/>
          <a:lstStyle>
            <a:lvl1pPr>
              <a:defRPr/>
            </a:lvl1pPr>
          </a:lstStyle>
          <a:p>
            <a:pPr>
              <a:defRPr/>
            </a:pPr>
            <a:fld id="{241FF38D-08E6-45B6-A8BB-395044252F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15501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6" name="Rectangle 6"/>
          <p:cNvSpPr>
            <a:spLocks noGrp="1" noChangeArrowheads="1"/>
          </p:cNvSpPr>
          <p:nvPr>
            <p:ph type="sldNum" sz="quarter" idx="12"/>
          </p:nvPr>
        </p:nvSpPr>
        <p:spPr>
          <a:ln/>
        </p:spPr>
        <p:txBody>
          <a:bodyPr/>
          <a:lstStyle>
            <a:lvl1pPr>
              <a:defRPr/>
            </a:lvl1pPr>
          </a:lstStyle>
          <a:p>
            <a:pPr>
              <a:defRPr/>
            </a:pPr>
            <a:fld id="{5D9A3295-507D-4C54-99D9-101B624F91B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861469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5"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6" name="Rectangle 6"/>
          <p:cNvSpPr>
            <a:spLocks noGrp="1" noChangeArrowheads="1"/>
          </p:cNvSpPr>
          <p:nvPr>
            <p:ph type="sldNum" sz="quarter" idx="12"/>
          </p:nvPr>
        </p:nvSpPr>
        <p:spPr>
          <a:ln/>
        </p:spPr>
        <p:txBody>
          <a:bodyPr/>
          <a:lstStyle>
            <a:lvl1pPr>
              <a:defRPr/>
            </a:lvl1pPr>
          </a:lstStyle>
          <a:p>
            <a:pPr>
              <a:defRPr/>
            </a:pPr>
            <a:fld id="{02430DCE-F9D7-40DF-8ABC-4A6CB79C45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6565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r>
              <a:rPr lang="en-US">
                <a:solidFill>
                  <a:srgbClr val="000000"/>
                </a:solidFill>
              </a:rPr>
              <a:t>08/03/2013</a:t>
            </a:r>
          </a:p>
        </p:txBody>
      </p:sp>
      <p:sp>
        <p:nvSpPr>
          <p:cNvPr id="8" name="Rectangle 5"/>
          <p:cNvSpPr>
            <a:spLocks noGrp="1" noChangeArrowheads="1"/>
          </p:cNvSpPr>
          <p:nvPr>
            <p:ph type="ftr" sz="quarter" idx="11"/>
          </p:nvPr>
        </p:nvSpPr>
        <p:spPr>
          <a:ln/>
        </p:spPr>
        <p:txBody>
          <a:bodyPr/>
          <a:lstStyle>
            <a:lvl1pPr>
              <a:defRPr/>
            </a:lvl1pPr>
          </a:lstStyle>
          <a:p>
            <a:pPr>
              <a:defRPr/>
            </a:pPr>
            <a:r>
              <a:rPr lang="en-US">
                <a:solidFill>
                  <a:srgbClr val="000000"/>
                </a:solidFill>
              </a:rPr>
              <a:t>Giáo sinh Phan Thị Anh Ngọc</a:t>
            </a:r>
          </a:p>
        </p:txBody>
      </p:sp>
      <p:sp>
        <p:nvSpPr>
          <p:cNvPr id="9" name="Rectangle 6"/>
          <p:cNvSpPr>
            <a:spLocks noGrp="1" noChangeArrowheads="1"/>
          </p:cNvSpPr>
          <p:nvPr>
            <p:ph type="sldNum" sz="quarter" idx="12"/>
          </p:nvPr>
        </p:nvSpPr>
        <p:spPr>
          <a:ln/>
        </p:spPr>
        <p:txBody>
          <a:bodyPr/>
          <a:lstStyle>
            <a:lvl1pPr>
              <a:defRPr/>
            </a:lvl1pPr>
          </a:lstStyle>
          <a:p>
            <a:pPr>
              <a:defRPr/>
            </a:pPr>
            <a:fld id="{BE97DF36-34E7-413C-AAEC-7AFE50BA85E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35464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08/03/2013</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Giáo sinh Phan Thị Anh Ngọc</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F77F83-0F0D-464E-B49E-07C0C6FDBF15}" type="slidenum">
              <a:rPr lang="en-US" smtClean="0"/>
              <a:t>‹#›</a:t>
            </a:fld>
            <a:endParaRPr lang="en-US"/>
          </a:p>
        </p:txBody>
      </p:sp>
    </p:spTree>
    <p:extLst>
      <p:ext uri="{BB962C8B-B14F-4D97-AF65-F5344CB8AC3E}">
        <p14:creationId xmlns:p14="http://schemas.microsoft.com/office/powerpoint/2010/main" val="3308452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046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fontAlgn="base">
              <a:spcBef>
                <a:spcPct val="0"/>
              </a:spcBef>
              <a:spcAft>
                <a:spcPct val="0"/>
              </a:spcAft>
              <a:defRPr/>
            </a:pPr>
            <a:r>
              <a:rPr lang="en-US">
                <a:solidFill>
                  <a:srgbClr val="000000"/>
                </a:solidFill>
              </a:rPr>
              <a:t>08/03/2013</a:t>
            </a:r>
          </a:p>
        </p:txBody>
      </p:sp>
      <p:sp>
        <p:nvSpPr>
          <p:cNvPr id="19046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fontAlgn="base">
              <a:spcBef>
                <a:spcPct val="0"/>
              </a:spcBef>
              <a:spcAft>
                <a:spcPct val="0"/>
              </a:spcAft>
              <a:defRPr/>
            </a:pPr>
            <a:r>
              <a:rPr lang="en-US">
                <a:solidFill>
                  <a:srgbClr val="000000"/>
                </a:solidFill>
              </a:rPr>
              <a:t>Giáo sinh Phan Thị Anh Ngọc</a:t>
            </a:r>
          </a:p>
        </p:txBody>
      </p:sp>
      <p:sp>
        <p:nvSpPr>
          <p:cNvPr id="19047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fontAlgn="base">
              <a:spcBef>
                <a:spcPct val="0"/>
              </a:spcBef>
              <a:spcAft>
                <a:spcPct val="0"/>
              </a:spcAft>
              <a:defRPr/>
            </a:pPr>
            <a:fld id="{45402DA7-6E47-4E01-A2EF-ED4BCA13A5E5}"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37902491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11.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8.xml"/><Relationship Id="rId5" Type="http://schemas.openxmlformats.org/officeDocument/2006/relationships/slide" Target="slide28.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image" Target="../media/image24.jpg"/><Relationship Id="rId7" Type="http://schemas.openxmlformats.org/officeDocument/2006/relationships/slide" Target="slide26.xml"/><Relationship Id="rId2" Type="http://schemas.openxmlformats.org/officeDocument/2006/relationships/slide" Target="slide28.xml"/><Relationship Id="rId1" Type="http://schemas.openxmlformats.org/officeDocument/2006/relationships/slideLayout" Target="../slideLayouts/slideLayout18.xml"/><Relationship Id="rId6" Type="http://schemas.openxmlformats.org/officeDocument/2006/relationships/slide" Target="slide27.xml"/><Relationship Id="rId5" Type="http://schemas.openxmlformats.org/officeDocument/2006/relationships/slide" Target="slide23.xml"/><Relationship Id="rId4" Type="http://schemas.openxmlformats.org/officeDocument/2006/relationships/slide" Target="slide24.xml"/><Relationship Id="rId9" Type="http://schemas.openxmlformats.org/officeDocument/2006/relationships/slide" Target="slide20.xml"/></Relationships>
</file>

<file path=ppt/slides/_rels/slide22.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5.jpg"/><Relationship Id="rId1" Type="http://schemas.openxmlformats.org/officeDocument/2006/relationships/slideLayout" Target="../slideLayouts/slideLayout12.xml"/><Relationship Id="rId4" Type="http://schemas.openxmlformats.org/officeDocument/2006/relationships/slide" Target="slide28.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 Target="slide21.xml"/><Relationship Id="rId1" Type="http://schemas.openxmlformats.org/officeDocument/2006/relationships/slideLayout" Target="../slideLayouts/slideLayout17.xml"/><Relationship Id="rId4" Type="http://schemas.openxmlformats.org/officeDocument/2006/relationships/slide" Target="slide28.xml"/></Relationships>
</file>

<file path=ppt/slides/_rels/slide24.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4.jpg"/><Relationship Id="rId1" Type="http://schemas.openxmlformats.org/officeDocument/2006/relationships/slideLayout" Target="../slideLayouts/slideLayout17.xml"/><Relationship Id="rId4" Type="http://schemas.openxmlformats.org/officeDocument/2006/relationships/slide" Target="slide28.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6.jpg"/><Relationship Id="rId1" Type="http://schemas.openxmlformats.org/officeDocument/2006/relationships/slideLayout" Target="../slideLayouts/slideLayout17.xml"/><Relationship Id="rId4" Type="http://schemas.openxmlformats.org/officeDocument/2006/relationships/slide" Target="slide28.xml"/></Relationships>
</file>

<file path=ppt/slides/_rels/slide26.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jpg"/><Relationship Id="rId1" Type="http://schemas.openxmlformats.org/officeDocument/2006/relationships/slideLayout" Target="../slideLayouts/slideLayout17.xml"/><Relationship Id="rId4" Type="http://schemas.openxmlformats.org/officeDocument/2006/relationships/slide" Target="slide28.xml"/></Relationships>
</file>

<file path=ppt/slides/_rels/slide27.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11.jpg"/><Relationship Id="rId1" Type="http://schemas.openxmlformats.org/officeDocument/2006/relationships/slideLayout" Target="../slideLayouts/slideLayout17.xml"/><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27.jp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image" Target="../media/image20.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929"/>
            <a:ext cx="9144000" cy="6875929"/>
          </a:xfrm>
          <a:prstGeom prst="rect">
            <a:avLst/>
          </a:prstGeom>
        </p:spPr>
      </p:pic>
      <p:sp>
        <p:nvSpPr>
          <p:cNvPr id="2" name="Slide Number Placeholder 1"/>
          <p:cNvSpPr>
            <a:spLocks noGrp="1"/>
          </p:cNvSpPr>
          <p:nvPr>
            <p:ph type="sldNum" sz="quarter" idx="12"/>
          </p:nvPr>
        </p:nvSpPr>
        <p:spPr/>
        <p:txBody>
          <a:bodyPr/>
          <a:lstStyle/>
          <a:p>
            <a:fld id="{06F77F83-0F0D-464E-B49E-07C0C6FDBF15}" type="slidenum">
              <a:rPr lang="en-US" smtClean="0"/>
              <a:t>1</a:t>
            </a:fld>
            <a:endParaRPr lang="en-US"/>
          </a:p>
        </p:txBody>
      </p:sp>
      <p:sp>
        <p:nvSpPr>
          <p:cNvPr id="3" name="Rectangle 2"/>
          <p:cNvSpPr/>
          <p:nvPr/>
        </p:nvSpPr>
        <p:spPr>
          <a:xfrm>
            <a:off x="-35860" y="1088886"/>
            <a:ext cx="9179860" cy="6186309"/>
          </a:xfrm>
          <a:prstGeom prst="rect">
            <a:avLst/>
          </a:prstGeom>
        </p:spPr>
        <p:txBody>
          <a:bodyPr wrap="square">
            <a:spAutoFit/>
          </a:bodyPr>
          <a:lstStyle/>
          <a:p>
            <a:r>
              <a:rPr lang="en-US" sz="2800" b="1" u="sng" dirty="0" err="1">
                <a:latin typeface="Times New Roman" pitchFamily="18" charset="0"/>
                <a:cs typeface="Times New Roman" pitchFamily="18" charset="0"/>
              </a:rPr>
              <a:t>Câu</a:t>
            </a:r>
            <a:r>
              <a:rPr lang="en-US" sz="2800" b="1" u="sng" dirty="0">
                <a:latin typeface="Times New Roman" pitchFamily="18" charset="0"/>
                <a:cs typeface="Times New Roman" pitchFamily="18" charset="0"/>
              </a:rPr>
              <a:t> 1 :</a:t>
            </a:r>
            <a:r>
              <a:rPr lang="en-US" sz="2800" dirty="0">
                <a:latin typeface="Times New Roman" pitchFamily="18" charset="0"/>
                <a:cs typeface="Times New Roman" pitchFamily="18" charset="0"/>
              </a:rPr>
              <a:t> </a:t>
            </a:r>
            <a:r>
              <a:rPr lang="en-US" sz="3200" b="1" dirty="0" err="1">
                <a:solidFill>
                  <a:srgbClr val="0000CC"/>
                </a:solidFill>
                <a:latin typeface="Times New Roman" pitchFamily="18" charset="0"/>
                <a:cs typeface="Times New Roman" pitchFamily="18" charset="0"/>
              </a:rPr>
              <a:t>Phản</a:t>
            </a:r>
            <a:r>
              <a:rPr lang="en-US" sz="3200" b="1" dirty="0">
                <a:solidFill>
                  <a:srgbClr val="0000CC"/>
                </a:solidFill>
                <a:latin typeface="Times New Roman" pitchFamily="18" charset="0"/>
                <a:cs typeface="Times New Roman" pitchFamily="18" charset="0"/>
              </a:rPr>
              <a:t> </a:t>
            </a:r>
            <a:r>
              <a:rPr lang="en-US" sz="3200" b="1" dirty="0" err="1">
                <a:solidFill>
                  <a:srgbClr val="0000CC"/>
                </a:solidFill>
                <a:latin typeface="Times New Roman" pitchFamily="18" charset="0"/>
                <a:cs typeface="Times New Roman" pitchFamily="18" charset="0"/>
              </a:rPr>
              <a:t>ứng</a:t>
            </a:r>
            <a:r>
              <a:rPr lang="en-US" sz="3200" b="1" dirty="0">
                <a:solidFill>
                  <a:srgbClr val="0000CC"/>
                </a:solidFill>
                <a:latin typeface="Times New Roman" pitchFamily="18" charset="0"/>
                <a:cs typeface="Times New Roman" pitchFamily="18" charset="0"/>
              </a:rPr>
              <a:t> </a:t>
            </a:r>
            <a:r>
              <a:rPr lang="en-US" sz="3200" b="1" dirty="0" err="1">
                <a:solidFill>
                  <a:srgbClr val="0000CC"/>
                </a:solidFill>
                <a:latin typeface="Times New Roman" pitchFamily="18" charset="0"/>
                <a:cs typeface="Times New Roman" pitchFamily="18" charset="0"/>
              </a:rPr>
              <a:t>thế</a:t>
            </a:r>
            <a:r>
              <a:rPr lang="en-US" sz="3200" b="1" dirty="0">
                <a:solidFill>
                  <a:srgbClr val="0000CC"/>
                </a:solidFill>
                <a:latin typeface="Times New Roman" pitchFamily="18" charset="0"/>
                <a:cs typeface="Times New Roman" pitchFamily="18" charset="0"/>
              </a:rPr>
              <a:t> </a:t>
            </a:r>
            <a:r>
              <a:rPr lang="en-US" sz="3200" b="1" dirty="0" err="1">
                <a:solidFill>
                  <a:srgbClr val="0000CC"/>
                </a:solidFill>
                <a:latin typeface="Times New Roman" pitchFamily="18" charset="0"/>
                <a:cs typeface="Times New Roman" pitchFamily="18" charset="0"/>
              </a:rPr>
              <a:t>là</a:t>
            </a:r>
            <a:r>
              <a:rPr lang="en-US" sz="3200" b="1" dirty="0">
                <a:solidFill>
                  <a:srgbClr val="0000CC"/>
                </a:solidFill>
                <a:latin typeface="Times New Roman" pitchFamily="18" charset="0"/>
                <a:cs typeface="Times New Roman" pitchFamily="18" charset="0"/>
              </a:rPr>
              <a:t> </a:t>
            </a:r>
            <a:r>
              <a:rPr lang="en-US" sz="3200" b="1" dirty="0" err="1">
                <a:solidFill>
                  <a:srgbClr val="0000CC"/>
                </a:solidFill>
                <a:latin typeface="Times New Roman" pitchFamily="18" charset="0"/>
                <a:cs typeface="Times New Roman" pitchFamily="18" charset="0"/>
              </a:rPr>
              <a:t>gì</a:t>
            </a:r>
            <a:r>
              <a:rPr lang="en-US" sz="3200" b="1" dirty="0">
                <a:solidFill>
                  <a:srgbClr val="0000CC"/>
                </a:solidFill>
                <a:latin typeface="Times New Roman" pitchFamily="18" charset="0"/>
                <a:cs typeface="Times New Roman" pitchFamily="18" charset="0"/>
              </a:rPr>
              <a:t> ?</a:t>
            </a:r>
          </a:p>
          <a:p>
            <a:r>
              <a:rPr lang="en-US" sz="2800" dirty="0">
                <a:latin typeface="Times New Roman" pitchFamily="18" charset="0"/>
                <a:cs typeface="Times New Roman" pitchFamily="18" charset="0"/>
              </a:rPr>
              <a:t>……………………………………………………………………………………………………………………………………………………………………………………………....</a:t>
            </a:r>
          </a:p>
          <a:p>
            <a:r>
              <a:rPr lang="en-US" sz="2800" b="1" u="sng" dirty="0" err="1">
                <a:latin typeface="Times New Roman" pitchFamily="18" charset="0"/>
                <a:cs typeface="Times New Roman" pitchFamily="18" charset="0"/>
              </a:rPr>
              <a:t>Câu</a:t>
            </a:r>
            <a:r>
              <a:rPr lang="en-US" sz="2800" b="1" u="sng" dirty="0">
                <a:latin typeface="Times New Roman" pitchFamily="18" charset="0"/>
                <a:cs typeface="Times New Roman" pitchFamily="18" charset="0"/>
              </a:rPr>
              <a:t> 2 :</a:t>
            </a:r>
            <a:r>
              <a:rPr lang="en-US" sz="2800" dirty="0">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Hoàn</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thành</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các</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phương</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trình</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phản</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ứng</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và</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cho</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biết</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chúng</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thuộc</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loại</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phản</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ứng</a:t>
            </a:r>
            <a:r>
              <a:rPr lang="en-US" sz="2800" b="1" dirty="0">
                <a:solidFill>
                  <a:srgbClr val="0000CC"/>
                </a:solidFill>
                <a:latin typeface="Times New Roman" pitchFamily="18" charset="0"/>
                <a:cs typeface="Times New Roman" pitchFamily="18" charset="0"/>
              </a:rPr>
              <a:t> </a:t>
            </a:r>
            <a:r>
              <a:rPr lang="en-US" sz="2800" b="1" dirty="0" err="1">
                <a:solidFill>
                  <a:srgbClr val="0000CC"/>
                </a:solidFill>
                <a:latin typeface="Times New Roman" pitchFamily="18" charset="0"/>
                <a:cs typeface="Times New Roman" pitchFamily="18" charset="0"/>
              </a:rPr>
              <a:t>gì</a:t>
            </a:r>
            <a:r>
              <a:rPr lang="en-US" sz="2800" b="1" dirty="0">
                <a:solidFill>
                  <a:srgbClr val="0000CC"/>
                </a:solidFill>
                <a:latin typeface="Times New Roman" pitchFamily="18" charset="0"/>
                <a:cs typeface="Times New Roman" pitchFamily="18" charset="0"/>
              </a:rPr>
              <a:t> ?</a:t>
            </a:r>
          </a:p>
          <a:p>
            <a:pPr lvl="0"/>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Fe</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O</a:t>
            </a:r>
            <a:r>
              <a:rPr lang="en-US" sz="2800" b="1" baseline="-25000" dirty="0">
                <a:latin typeface="Times New Roman" pitchFamily="18" charset="0"/>
                <a:cs typeface="Times New Roman" pitchFamily="18" charset="0"/>
              </a:rPr>
              <a:t>3     ­</a:t>
            </a:r>
            <a:r>
              <a:rPr lang="en-US" sz="2800" b="1" dirty="0">
                <a:latin typeface="Times New Roman" pitchFamily="18" charset="0"/>
                <a:cs typeface="Times New Roman" pitchFamily="18" charset="0"/>
              </a:rPr>
              <a:t>+    H</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------&gt;      Fe  +   H</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O </a:t>
            </a:r>
          </a:p>
          <a:p>
            <a:r>
              <a:rPr lang="en-US" sz="2800" b="1" dirty="0">
                <a:latin typeface="Times New Roman" pitchFamily="18" charset="0"/>
                <a:cs typeface="Times New Roman" pitchFamily="18" charset="0"/>
              </a:rPr>
              <a:t> </a:t>
            </a:r>
          </a:p>
          <a:p>
            <a:pPr lvl="0"/>
            <a:r>
              <a:rPr lang="en-US" sz="2800" b="1" dirty="0">
                <a:latin typeface="Times New Roman" pitchFamily="18" charset="0"/>
                <a:cs typeface="Times New Roman" pitchFamily="18" charset="0"/>
              </a:rPr>
              <a:t>    KClO</a:t>
            </a:r>
            <a:r>
              <a:rPr lang="en-US" sz="2800" b="1" baseline="-25000" dirty="0">
                <a:latin typeface="Times New Roman" pitchFamily="18" charset="0"/>
                <a:cs typeface="Times New Roman" pitchFamily="18" charset="0"/>
              </a:rPr>
              <a:t>3    </a:t>
            </a:r>
            <a:r>
              <a:rPr lang="en-US" sz="2800" b="1" dirty="0">
                <a:latin typeface="Times New Roman" pitchFamily="18" charset="0"/>
                <a:cs typeface="Times New Roman" pitchFamily="18" charset="0"/>
              </a:rPr>
              <a:t>------&gt;   …….    +    O</a:t>
            </a:r>
            <a:r>
              <a:rPr lang="en-US" sz="2800" b="1" baseline="-25000" dirty="0">
                <a:latin typeface="Times New Roman" pitchFamily="18" charset="0"/>
                <a:cs typeface="Times New Roman" pitchFamily="18" charset="0"/>
              </a:rPr>
              <a:t>2 </a:t>
            </a:r>
            <a:endParaRPr lang="en-US" sz="2800" b="1" dirty="0">
              <a:latin typeface="Times New Roman" pitchFamily="18" charset="0"/>
              <a:cs typeface="Times New Roman" pitchFamily="18" charset="0"/>
            </a:endParaRPr>
          </a:p>
          <a:p>
            <a:r>
              <a:rPr lang="en-US" sz="2800" b="1" dirty="0">
                <a:latin typeface="Times New Roman" pitchFamily="18" charset="0"/>
                <a:cs typeface="Times New Roman" pitchFamily="18" charset="0"/>
              </a:rPr>
              <a:t> </a:t>
            </a:r>
          </a:p>
          <a:p>
            <a:pPr lvl="0"/>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Ca</a:t>
            </a:r>
            <a:r>
              <a:rPr lang="en-US" sz="2800" b="1" dirty="0">
                <a:latin typeface="Times New Roman" pitchFamily="18" charset="0"/>
                <a:cs typeface="Times New Roman" pitchFamily="18" charset="0"/>
              </a:rPr>
              <a:t>   +    O</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------&gt;    ………</a:t>
            </a:r>
          </a:p>
          <a:p>
            <a:r>
              <a:rPr lang="en-US" sz="2800" b="1" dirty="0">
                <a:latin typeface="Times New Roman" pitchFamily="18" charset="0"/>
                <a:cs typeface="Times New Roman" pitchFamily="18" charset="0"/>
              </a:rPr>
              <a:t> </a:t>
            </a:r>
          </a:p>
          <a:p>
            <a:pPr lvl="0"/>
            <a:r>
              <a:rPr lang="en-US" sz="2800" b="1" dirty="0">
                <a:latin typeface="Times New Roman" pitchFamily="18" charset="0"/>
                <a:cs typeface="Times New Roman" pitchFamily="18" charset="0"/>
              </a:rPr>
              <a:t>   ……..  +   H</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SO</a:t>
            </a:r>
            <a:r>
              <a:rPr lang="en-US" sz="2800" b="1" baseline="-25000" dirty="0">
                <a:latin typeface="Times New Roman" pitchFamily="18" charset="0"/>
                <a:cs typeface="Times New Roman" pitchFamily="18" charset="0"/>
              </a:rPr>
              <a:t>4(</a:t>
            </a:r>
            <a:r>
              <a:rPr lang="en-US" sz="2800" b="1" baseline="-25000" dirty="0" err="1">
                <a:latin typeface="Times New Roman" pitchFamily="18" charset="0"/>
                <a:cs typeface="Times New Roman" pitchFamily="18" charset="0"/>
              </a:rPr>
              <a:t>loãng</a:t>
            </a:r>
            <a:r>
              <a:rPr lang="en-US" sz="2800" b="1" baseline="-25000" dirty="0">
                <a:latin typeface="Times New Roman" pitchFamily="18" charset="0"/>
                <a:cs typeface="Times New Roman" pitchFamily="18" charset="0"/>
              </a:rPr>
              <a:t>) </a:t>
            </a:r>
            <a:r>
              <a:rPr lang="en-US" sz="2800" b="1" dirty="0">
                <a:latin typeface="Times New Roman" pitchFamily="18" charset="0"/>
                <a:cs typeface="Times New Roman" pitchFamily="18" charset="0"/>
              </a:rPr>
              <a:t>------&gt;    ZnSO</a:t>
            </a:r>
            <a:r>
              <a:rPr lang="en-US" sz="2800" b="1" baseline="-25000" dirty="0">
                <a:latin typeface="Times New Roman" pitchFamily="18" charset="0"/>
                <a:cs typeface="Times New Roman" pitchFamily="18" charset="0"/>
              </a:rPr>
              <a:t>4 </a:t>
            </a:r>
            <a:r>
              <a:rPr lang="en-US" sz="2800" b="1" dirty="0">
                <a:latin typeface="Times New Roman" pitchFamily="18" charset="0"/>
                <a:cs typeface="Times New Roman" pitchFamily="18" charset="0"/>
              </a:rPr>
              <a:t>  +   H</a:t>
            </a:r>
            <a:r>
              <a:rPr lang="en-US" sz="2800" b="1" baseline="-25000" dirty="0">
                <a:latin typeface="Times New Roman" pitchFamily="18" charset="0"/>
                <a:cs typeface="Times New Roman" pitchFamily="18" charset="0"/>
              </a:rPr>
              <a:t>2</a:t>
            </a:r>
            <a:endParaRPr lang="en-US" sz="2800" b="1"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p:txBody>
      </p:sp>
      <p:sp>
        <p:nvSpPr>
          <p:cNvPr id="4" name="Rectangle 3"/>
          <p:cNvSpPr/>
          <p:nvPr/>
        </p:nvSpPr>
        <p:spPr>
          <a:xfrm>
            <a:off x="3015439" y="381000"/>
            <a:ext cx="2810706" cy="707886"/>
          </a:xfrm>
          <a:prstGeom prst="rect">
            <a:avLst/>
          </a:prstGeom>
        </p:spPr>
        <p:txBody>
          <a:bodyPr wrap="none">
            <a:spAutoFit/>
          </a:bodyPr>
          <a:lstStyle/>
          <a:p>
            <a:pPr algn="ctr"/>
            <a:r>
              <a:rPr lang="en-US" sz="4000" b="1" dirty="0">
                <a:solidFill>
                  <a:srgbClr val="FF0000"/>
                </a:solidFill>
                <a:latin typeface="Times New Roman" pitchFamily="18" charset="0"/>
                <a:cs typeface="Times New Roman" pitchFamily="18" charset="0"/>
              </a:rPr>
              <a:t>KIỂM TRA</a:t>
            </a:r>
            <a:endParaRPr lang="en-US" sz="4000" b="1" dirty="0">
              <a:solidFill>
                <a:srgbClr val="FF0000"/>
              </a:solidFill>
            </a:endParaRPr>
          </a:p>
        </p:txBody>
      </p:sp>
      <p:sp>
        <p:nvSpPr>
          <p:cNvPr id="8" name="Oval 7"/>
          <p:cNvSpPr/>
          <p:nvPr/>
        </p:nvSpPr>
        <p:spPr>
          <a:xfrm>
            <a:off x="7162800" y="4343400"/>
            <a:ext cx="1371600" cy="1219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7633754" y="4537500"/>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3</a:t>
            </a:r>
          </a:p>
        </p:txBody>
      </p:sp>
      <p:sp>
        <p:nvSpPr>
          <p:cNvPr id="10" name="Rectangle 9"/>
          <p:cNvSpPr/>
          <p:nvPr/>
        </p:nvSpPr>
        <p:spPr>
          <a:xfrm>
            <a:off x="7633754" y="4537501"/>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4</a:t>
            </a:r>
          </a:p>
        </p:txBody>
      </p:sp>
      <p:sp>
        <p:nvSpPr>
          <p:cNvPr id="11" name="Rectangle 10"/>
          <p:cNvSpPr/>
          <p:nvPr/>
        </p:nvSpPr>
        <p:spPr>
          <a:xfrm>
            <a:off x="7633754" y="4537498"/>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1</a:t>
            </a:r>
          </a:p>
        </p:txBody>
      </p:sp>
      <p:sp>
        <p:nvSpPr>
          <p:cNvPr id="12" name="Rectangle 11"/>
          <p:cNvSpPr/>
          <p:nvPr/>
        </p:nvSpPr>
        <p:spPr>
          <a:xfrm>
            <a:off x="7602378" y="4537499"/>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2</a:t>
            </a:r>
          </a:p>
        </p:txBody>
      </p:sp>
      <p:sp>
        <p:nvSpPr>
          <p:cNvPr id="13" name="Rectangle 12"/>
          <p:cNvSpPr/>
          <p:nvPr/>
        </p:nvSpPr>
        <p:spPr>
          <a:xfrm>
            <a:off x="7633754" y="4537501"/>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5</a:t>
            </a:r>
          </a:p>
        </p:txBody>
      </p:sp>
      <p:sp>
        <p:nvSpPr>
          <p:cNvPr id="14" name="Rectangle 13"/>
          <p:cNvSpPr/>
          <p:nvPr/>
        </p:nvSpPr>
        <p:spPr>
          <a:xfrm>
            <a:off x="7602378" y="4537497"/>
            <a:ext cx="492444" cy="830997"/>
          </a:xfrm>
          <a:prstGeom prst="rect">
            <a:avLst/>
          </a:prstGeom>
        </p:spPr>
        <p:txBody>
          <a:bodyPr wrap="none">
            <a:spAutoFit/>
          </a:bodyPr>
          <a:lstStyle/>
          <a:p>
            <a:pPr algn="ctr"/>
            <a:r>
              <a:rPr lang="en-US" sz="4800" b="1" dirty="0">
                <a:latin typeface="Times New Roman" pitchFamily="18" charset="0"/>
                <a:cs typeface="Times New Roman" pitchFamily="18" charset="0"/>
              </a:rPr>
              <a:t>0</a:t>
            </a:r>
          </a:p>
        </p:txBody>
      </p:sp>
    </p:spTree>
    <p:extLst>
      <p:ext uri="{BB962C8B-B14F-4D97-AF65-F5344CB8AC3E}">
        <p14:creationId xmlns:p14="http://schemas.microsoft.com/office/powerpoint/2010/main" val="257147397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13">
                                            <p:txEl>
                                              <p:pRg st="0" end="0"/>
                                            </p:txEl>
                                          </p:spTgt>
                                        </p:tgtEl>
                                        <p:attrNameLst>
                                          <p:attrName>style.visibility</p:attrName>
                                        </p:attrNameLst>
                                      </p:cBhvr>
                                      <p:to>
                                        <p:strVal val="visible"/>
                                      </p:to>
                                    </p:set>
                                    <p:animEffect transition="in" filter="circle(in)">
                                      <p:cBhvr>
                                        <p:cTn id="18" dur="500"/>
                                        <p:tgtEl>
                                          <p:spTgt spid="13">
                                            <p:txEl>
                                              <p:pRg st="0" end="0"/>
                                            </p:txEl>
                                          </p:spTgt>
                                        </p:tgtEl>
                                      </p:cBhvr>
                                    </p:animEffect>
                                  </p:childTnLst>
                                </p:cTn>
                              </p:par>
                            </p:childTnLst>
                          </p:cTn>
                        </p:par>
                        <p:par>
                          <p:cTn id="19" fill="hold">
                            <p:stCondLst>
                              <p:cond delay="500"/>
                            </p:stCondLst>
                            <p:childTnLst>
                              <p:par>
                                <p:cTn id="20" presetID="10" presetClass="exit" presetSubtype="0" fill="hold" grpId="1" nodeType="afterEffect">
                                  <p:stCondLst>
                                    <p:cond delay="54000"/>
                                  </p:stCondLst>
                                  <p:childTnLst>
                                    <p:animEffect transition="out" filter="fade">
                                      <p:cBhvr>
                                        <p:cTn id="21" dur="500"/>
                                        <p:tgtEl>
                                          <p:spTgt spid="13">
                                            <p:txEl>
                                              <p:pRg st="0" end="0"/>
                                            </p:txEl>
                                          </p:spTgt>
                                        </p:tgtEl>
                                      </p:cBhvr>
                                    </p:animEffect>
                                    <p:set>
                                      <p:cBhvr>
                                        <p:cTn id="22" dur="1" fill="hold">
                                          <p:stCondLst>
                                            <p:cond delay="499"/>
                                          </p:stCondLst>
                                        </p:cTn>
                                        <p:tgtEl>
                                          <p:spTgt spid="13">
                                            <p:txEl>
                                              <p:pRg st="0" end="0"/>
                                            </p:txEl>
                                          </p:spTgt>
                                        </p:tgtEl>
                                        <p:attrNameLst>
                                          <p:attrName>style.visibility</p:attrName>
                                        </p:attrNameLst>
                                      </p:cBhvr>
                                      <p:to>
                                        <p:strVal val="hidden"/>
                                      </p:to>
                                    </p:set>
                                  </p:childTnLst>
                                </p:cTn>
                              </p:par>
                            </p:childTnLst>
                          </p:cTn>
                        </p:par>
                        <p:par>
                          <p:cTn id="23" fill="hold">
                            <p:stCondLst>
                              <p:cond delay="55000"/>
                            </p:stCondLst>
                            <p:childTnLst>
                              <p:par>
                                <p:cTn id="24" presetID="6" presetClass="entr" presetSubtype="16" fill="hold" grpId="0" nodeType="afterEffect">
                                  <p:stCondLst>
                                    <p:cond delay="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circle(in)">
                                      <p:cBhvr>
                                        <p:cTn id="26" dur="2000"/>
                                        <p:tgtEl>
                                          <p:spTgt spid="10">
                                            <p:txEl>
                                              <p:pRg st="0" end="0"/>
                                            </p:txEl>
                                          </p:spTgt>
                                        </p:tgtEl>
                                      </p:cBhvr>
                                    </p:animEffect>
                                  </p:childTnLst>
                                </p:cTn>
                              </p:par>
                            </p:childTnLst>
                          </p:cTn>
                        </p:par>
                        <p:par>
                          <p:cTn id="27" fill="hold">
                            <p:stCondLst>
                              <p:cond delay="57000"/>
                            </p:stCondLst>
                            <p:childTnLst>
                              <p:par>
                                <p:cTn id="28" presetID="10" presetClass="exit" presetSubtype="0" fill="hold" grpId="1" nodeType="afterEffect">
                                  <p:stCondLst>
                                    <p:cond delay="50500"/>
                                  </p:stCondLst>
                                  <p:childTnLst>
                                    <p:animEffect transition="out" filter="fade">
                                      <p:cBhvr>
                                        <p:cTn id="29" dur="500"/>
                                        <p:tgtEl>
                                          <p:spTgt spid="10">
                                            <p:txEl>
                                              <p:pRg st="0" end="0"/>
                                            </p:txEl>
                                          </p:spTgt>
                                        </p:tgtEl>
                                      </p:cBhvr>
                                    </p:animEffect>
                                    <p:set>
                                      <p:cBhvr>
                                        <p:cTn id="30" dur="1" fill="hold">
                                          <p:stCondLst>
                                            <p:cond delay="499"/>
                                          </p:stCondLst>
                                        </p:cTn>
                                        <p:tgtEl>
                                          <p:spTgt spid="10">
                                            <p:txEl>
                                              <p:pRg st="0" end="0"/>
                                            </p:txEl>
                                          </p:spTgt>
                                        </p:tgtEl>
                                        <p:attrNameLst>
                                          <p:attrName>style.visibility</p:attrName>
                                        </p:attrNameLst>
                                      </p:cBhvr>
                                      <p:to>
                                        <p:strVal val="hidden"/>
                                      </p:to>
                                    </p:set>
                                  </p:childTnLst>
                                </p:cTn>
                              </p:par>
                            </p:childTnLst>
                          </p:cTn>
                        </p:par>
                        <p:par>
                          <p:cTn id="31" fill="hold">
                            <p:stCondLst>
                              <p:cond delay="108000"/>
                            </p:stCondLst>
                            <p:childTnLst>
                              <p:par>
                                <p:cTn id="32" presetID="6" presetClass="entr" presetSubtype="16" fill="hold" grpId="0" nodeType="afterEffect">
                                  <p:stCondLst>
                                    <p:cond delay="0"/>
                                  </p:stCondLst>
                                  <p:childTnLst>
                                    <p:set>
                                      <p:cBhvr>
                                        <p:cTn id="33" dur="1" fill="hold">
                                          <p:stCondLst>
                                            <p:cond delay="0"/>
                                          </p:stCondLst>
                                        </p:cTn>
                                        <p:tgtEl>
                                          <p:spTgt spid="9">
                                            <p:txEl>
                                              <p:pRg st="0" end="0"/>
                                            </p:txEl>
                                          </p:spTgt>
                                        </p:tgtEl>
                                        <p:attrNameLst>
                                          <p:attrName>style.visibility</p:attrName>
                                        </p:attrNameLst>
                                      </p:cBhvr>
                                      <p:to>
                                        <p:strVal val="visible"/>
                                      </p:to>
                                    </p:set>
                                    <p:animEffect transition="in" filter="circle(in)">
                                      <p:cBhvr>
                                        <p:cTn id="34" dur="2000"/>
                                        <p:tgtEl>
                                          <p:spTgt spid="9">
                                            <p:txEl>
                                              <p:pRg st="0" end="0"/>
                                            </p:txEl>
                                          </p:spTgt>
                                        </p:tgtEl>
                                      </p:cBhvr>
                                    </p:animEffect>
                                  </p:childTnLst>
                                </p:cTn>
                              </p:par>
                            </p:childTnLst>
                          </p:cTn>
                        </p:par>
                        <p:par>
                          <p:cTn id="35" fill="hold">
                            <p:stCondLst>
                              <p:cond delay="110000"/>
                            </p:stCondLst>
                            <p:childTnLst>
                              <p:par>
                                <p:cTn id="36" presetID="10" presetClass="exit" presetSubtype="0" fill="hold" grpId="1" nodeType="afterEffect">
                                  <p:stCondLst>
                                    <p:cond delay="50500"/>
                                  </p:stCondLst>
                                  <p:childTnLst>
                                    <p:animEffect transition="out" filter="fade">
                                      <p:cBhvr>
                                        <p:cTn id="37" dur="500"/>
                                        <p:tgtEl>
                                          <p:spTgt spid="9">
                                            <p:txEl>
                                              <p:pRg st="0" end="0"/>
                                            </p:txEl>
                                          </p:spTgt>
                                        </p:tgtEl>
                                      </p:cBhvr>
                                    </p:animEffect>
                                    <p:set>
                                      <p:cBhvr>
                                        <p:cTn id="38" dur="1" fill="hold">
                                          <p:stCondLst>
                                            <p:cond delay="499"/>
                                          </p:stCondLst>
                                        </p:cTn>
                                        <p:tgtEl>
                                          <p:spTgt spid="9">
                                            <p:txEl>
                                              <p:pRg st="0" end="0"/>
                                            </p:txEl>
                                          </p:spTgt>
                                        </p:tgtEl>
                                        <p:attrNameLst>
                                          <p:attrName>style.visibility</p:attrName>
                                        </p:attrNameLst>
                                      </p:cBhvr>
                                      <p:to>
                                        <p:strVal val="hidden"/>
                                      </p:to>
                                    </p:set>
                                  </p:childTnLst>
                                </p:cTn>
                              </p:par>
                            </p:childTnLst>
                          </p:cTn>
                        </p:par>
                        <p:par>
                          <p:cTn id="39" fill="hold">
                            <p:stCondLst>
                              <p:cond delay="161000"/>
                            </p:stCondLst>
                            <p:childTnLst>
                              <p:par>
                                <p:cTn id="40" presetID="6" presetClass="entr" presetSubtype="16" fill="hold" grpId="0" nodeType="afterEffect">
                                  <p:stCondLst>
                                    <p:cond delay="0"/>
                                  </p:stCondLst>
                                  <p:childTnLst>
                                    <p:set>
                                      <p:cBhvr>
                                        <p:cTn id="41" dur="1" fill="hold">
                                          <p:stCondLst>
                                            <p:cond delay="0"/>
                                          </p:stCondLst>
                                        </p:cTn>
                                        <p:tgtEl>
                                          <p:spTgt spid="12">
                                            <p:txEl>
                                              <p:pRg st="0" end="0"/>
                                            </p:txEl>
                                          </p:spTgt>
                                        </p:tgtEl>
                                        <p:attrNameLst>
                                          <p:attrName>style.visibility</p:attrName>
                                        </p:attrNameLst>
                                      </p:cBhvr>
                                      <p:to>
                                        <p:strVal val="visible"/>
                                      </p:to>
                                    </p:set>
                                    <p:animEffect transition="in" filter="circle(in)">
                                      <p:cBhvr>
                                        <p:cTn id="42" dur="2000"/>
                                        <p:tgtEl>
                                          <p:spTgt spid="12">
                                            <p:txEl>
                                              <p:pRg st="0" end="0"/>
                                            </p:txEl>
                                          </p:spTgt>
                                        </p:tgtEl>
                                      </p:cBhvr>
                                    </p:animEffect>
                                  </p:childTnLst>
                                </p:cTn>
                              </p:par>
                            </p:childTnLst>
                          </p:cTn>
                        </p:par>
                        <p:par>
                          <p:cTn id="43" fill="hold">
                            <p:stCondLst>
                              <p:cond delay="163000"/>
                            </p:stCondLst>
                            <p:childTnLst>
                              <p:par>
                                <p:cTn id="44" presetID="10" presetClass="exit" presetSubtype="0" fill="hold" grpId="1" nodeType="afterEffect">
                                  <p:stCondLst>
                                    <p:cond delay="50500"/>
                                  </p:stCondLst>
                                  <p:childTnLst>
                                    <p:animEffect transition="out" filter="fade">
                                      <p:cBhvr>
                                        <p:cTn id="45" dur="500"/>
                                        <p:tgtEl>
                                          <p:spTgt spid="12">
                                            <p:txEl>
                                              <p:pRg st="0" end="0"/>
                                            </p:txEl>
                                          </p:spTgt>
                                        </p:tgtEl>
                                      </p:cBhvr>
                                    </p:animEffect>
                                    <p:set>
                                      <p:cBhvr>
                                        <p:cTn id="46" dur="1" fill="hold">
                                          <p:stCondLst>
                                            <p:cond delay="499"/>
                                          </p:stCondLst>
                                        </p:cTn>
                                        <p:tgtEl>
                                          <p:spTgt spid="12">
                                            <p:txEl>
                                              <p:pRg st="0" end="0"/>
                                            </p:txEl>
                                          </p:spTgt>
                                        </p:tgtEl>
                                        <p:attrNameLst>
                                          <p:attrName>style.visibility</p:attrName>
                                        </p:attrNameLst>
                                      </p:cBhvr>
                                      <p:to>
                                        <p:strVal val="hidden"/>
                                      </p:to>
                                    </p:set>
                                  </p:childTnLst>
                                </p:cTn>
                              </p:par>
                            </p:childTnLst>
                          </p:cTn>
                        </p:par>
                        <p:par>
                          <p:cTn id="47" fill="hold">
                            <p:stCondLst>
                              <p:cond delay="214000"/>
                            </p:stCondLst>
                            <p:childTnLst>
                              <p:par>
                                <p:cTn id="48" presetID="6" presetClass="entr" presetSubtype="16" fill="hold" grpId="0" nodeType="afterEffect">
                                  <p:stCondLst>
                                    <p:cond delay="0"/>
                                  </p:stCondLst>
                                  <p:childTnLst>
                                    <p:set>
                                      <p:cBhvr>
                                        <p:cTn id="49" dur="1" fill="hold">
                                          <p:stCondLst>
                                            <p:cond delay="0"/>
                                          </p:stCondLst>
                                        </p:cTn>
                                        <p:tgtEl>
                                          <p:spTgt spid="11">
                                            <p:txEl>
                                              <p:pRg st="0" end="0"/>
                                            </p:txEl>
                                          </p:spTgt>
                                        </p:tgtEl>
                                        <p:attrNameLst>
                                          <p:attrName>style.visibility</p:attrName>
                                        </p:attrNameLst>
                                      </p:cBhvr>
                                      <p:to>
                                        <p:strVal val="visible"/>
                                      </p:to>
                                    </p:set>
                                    <p:animEffect transition="in" filter="circle(in)">
                                      <p:cBhvr>
                                        <p:cTn id="50" dur="2000"/>
                                        <p:tgtEl>
                                          <p:spTgt spid="11">
                                            <p:txEl>
                                              <p:pRg st="0" end="0"/>
                                            </p:txEl>
                                          </p:spTgt>
                                        </p:tgtEl>
                                      </p:cBhvr>
                                    </p:animEffect>
                                  </p:childTnLst>
                                </p:cTn>
                              </p:par>
                            </p:childTnLst>
                          </p:cTn>
                        </p:par>
                        <p:par>
                          <p:cTn id="51" fill="hold">
                            <p:stCondLst>
                              <p:cond delay="216000"/>
                            </p:stCondLst>
                            <p:childTnLst>
                              <p:par>
                                <p:cTn id="52" presetID="10" presetClass="exit" presetSubtype="0" fill="hold" grpId="1" nodeType="afterEffect">
                                  <p:stCondLst>
                                    <p:cond delay="50500"/>
                                  </p:stCondLst>
                                  <p:childTnLst>
                                    <p:animEffect transition="out" filter="fade">
                                      <p:cBhvr>
                                        <p:cTn id="53" dur="500"/>
                                        <p:tgtEl>
                                          <p:spTgt spid="11">
                                            <p:txEl>
                                              <p:pRg st="0" end="0"/>
                                            </p:txEl>
                                          </p:spTgt>
                                        </p:tgtEl>
                                      </p:cBhvr>
                                    </p:animEffect>
                                    <p:set>
                                      <p:cBhvr>
                                        <p:cTn id="54" dur="1" fill="hold">
                                          <p:stCondLst>
                                            <p:cond delay="499"/>
                                          </p:stCondLst>
                                        </p:cTn>
                                        <p:tgtEl>
                                          <p:spTgt spid="11">
                                            <p:txEl>
                                              <p:pRg st="0" end="0"/>
                                            </p:txEl>
                                          </p:spTgt>
                                        </p:tgtEl>
                                        <p:attrNameLst>
                                          <p:attrName>style.visibility</p:attrName>
                                        </p:attrNameLst>
                                      </p:cBhvr>
                                      <p:to>
                                        <p:strVal val="hidden"/>
                                      </p:to>
                                    </p:set>
                                  </p:childTnLst>
                                </p:cTn>
                              </p:par>
                            </p:childTnLst>
                          </p:cTn>
                        </p:par>
                        <p:par>
                          <p:cTn id="55" fill="hold">
                            <p:stCondLst>
                              <p:cond delay="267000"/>
                            </p:stCondLst>
                            <p:childTnLst>
                              <p:par>
                                <p:cTn id="56" presetID="6" presetClass="entr" presetSubtype="16" fill="hold" grpId="0" nodeType="afterEffect">
                                  <p:stCondLst>
                                    <p:cond delay="0"/>
                                  </p:stCondLst>
                                  <p:childTnLst>
                                    <p:set>
                                      <p:cBhvr>
                                        <p:cTn id="57" dur="1" fill="hold">
                                          <p:stCondLst>
                                            <p:cond delay="0"/>
                                          </p:stCondLst>
                                        </p:cTn>
                                        <p:tgtEl>
                                          <p:spTgt spid="14">
                                            <p:txEl>
                                              <p:pRg st="0" end="0"/>
                                            </p:txEl>
                                          </p:spTgt>
                                        </p:tgtEl>
                                        <p:attrNameLst>
                                          <p:attrName>style.visibility</p:attrName>
                                        </p:attrNameLst>
                                      </p:cBhvr>
                                      <p:to>
                                        <p:strVal val="visible"/>
                                      </p:to>
                                    </p:set>
                                    <p:animEffect transition="in" filter="circle(in)">
                                      <p:cBhvr>
                                        <p:cTn id="58" dur="2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9" grpId="0" build="p" advAuto="0"/>
      <p:bldP spid="9" grpId="1" build="p" advAuto="50500"/>
      <p:bldP spid="10" grpId="0" build="p" advAuto="0"/>
      <p:bldP spid="10" grpId="1" build="p" advAuto="50500"/>
      <p:bldP spid="11" grpId="0" build="p" advAuto="0"/>
      <p:bldP spid="11" grpId="1" build="p" advAuto="50500"/>
      <p:bldP spid="12" grpId="0" build="p" advAuto="0"/>
      <p:bldP spid="12" grpId="1" build="p" advAuto="50500"/>
      <p:bldP spid="13" grpId="0" build="allAtOnce"/>
      <p:bldP spid="13" grpId="1" build="p" advAuto="54000"/>
      <p:bldP spid="14" grpId="0" build="p"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a:t>
            </a:fld>
            <a:endParaRPr lang="en-US">
              <a:solidFill>
                <a:srgbClr val="000000"/>
              </a:solidFill>
            </a:endParaRPr>
          </a:p>
        </p:txBody>
      </p:sp>
      <p:sp>
        <p:nvSpPr>
          <p:cNvPr id="8" name="Oval Callout 7"/>
          <p:cNvSpPr/>
          <p:nvPr/>
        </p:nvSpPr>
        <p:spPr>
          <a:xfrm>
            <a:off x="2438400" y="1600200"/>
            <a:ext cx="5638800" cy="3124200"/>
          </a:xfrm>
          <a:prstGeom prst="wedgeEllipseCallout">
            <a:avLst>
              <a:gd name="adj1" fmla="val -46111"/>
              <a:gd name="adj2" fmla="val 6508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76600" y="2659559"/>
            <a:ext cx="4267200" cy="769441"/>
          </a:xfrm>
          <a:prstGeom prst="rect">
            <a:avLst/>
          </a:prstGeom>
          <a:noFill/>
        </p:spPr>
        <p:txBody>
          <a:bodyPr wrap="square" rtlCol="0">
            <a:spAutoFit/>
          </a:bodyPr>
          <a:lstStyle/>
          <a:p>
            <a:r>
              <a:rPr lang="en-US" sz="4400" b="1" dirty="0" err="1">
                <a:solidFill>
                  <a:srgbClr val="FF0000"/>
                </a:solidFill>
                <a:latin typeface="Times New Roman" pitchFamily="18" charset="0"/>
                <a:cs typeface="Times New Roman" pitchFamily="18" charset="0"/>
              </a:rPr>
              <a:t>Nước</a:t>
            </a:r>
            <a:r>
              <a:rPr lang="en-US" sz="4400" b="1" dirty="0">
                <a:solidFill>
                  <a:srgbClr val="FF0000"/>
                </a:solidFill>
                <a:latin typeface="Times New Roman" pitchFamily="18" charset="0"/>
                <a:cs typeface="Times New Roman" pitchFamily="18" charset="0"/>
              </a:rPr>
              <a:t> </a:t>
            </a:r>
            <a:r>
              <a:rPr lang="en-US" sz="4400" b="1" dirty="0" err="1">
                <a:solidFill>
                  <a:srgbClr val="FF0000"/>
                </a:solidFill>
                <a:latin typeface="Times New Roman" pitchFamily="18" charset="0"/>
                <a:cs typeface="Times New Roman" pitchFamily="18" charset="0"/>
              </a:rPr>
              <a:t>có</a:t>
            </a:r>
            <a:r>
              <a:rPr lang="en-US" sz="4400" b="1" dirty="0">
                <a:solidFill>
                  <a:srgbClr val="FF0000"/>
                </a:solidFill>
                <a:latin typeface="Times New Roman" pitchFamily="18" charset="0"/>
                <a:cs typeface="Times New Roman" pitchFamily="18" charset="0"/>
              </a:rPr>
              <a:t> ở </a:t>
            </a:r>
            <a:r>
              <a:rPr lang="en-US" sz="4400" b="1" dirty="0" err="1">
                <a:solidFill>
                  <a:srgbClr val="FF0000"/>
                </a:solidFill>
                <a:latin typeface="Times New Roman" pitchFamily="18" charset="0"/>
                <a:cs typeface="Times New Roman" pitchFamily="18" charset="0"/>
              </a:rPr>
              <a:t>đâu</a:t>
            </a:r>
            <a:r>
              <a:rPr lang="en-US" sz="44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6877311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6" name="Picture 4" descr="untitledrf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38" y="1328409"/>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8" name="Text Box 6"/>
          <p:cNvSpPr txBox="1">
            <a:spLocks noChangeArrowheads="1"/>
          </p:cNvSpPr>
          <p:nvPr/>
        </p:nvSpPr>
        <p:spPr bwMode="auto">
          <a:xfrm>
            <a:off x="665018" y="6075210"/>
            <a:ext cx="4114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800" b="1" i="1" dirty="0">
                <a:solidFill>
                  <a:srgbClr val="0000FF"/>
                </a:solidFill>
                <a:latin typeface="Times New Roman" pitchFamily="18" charset="0"/>
                <a:cs typeface="Times New Roman" pitchFamily="18" charset="0"/>
              </a:rPr>
              <a:t>Ở </a:t>
            </a:r>
            <a:r>
              <a:rPr lang="en-US" sz="2800" b="1" i="1" dirty="0" err="1">
                <a:solidFill>
                  <a:srgbClr val="0000FF"/>
                </a:solidFill>
                <a:latin typeface="Times New Roman" pitchFamily="18" charset="0"/>
                <a:cs typeface="Times New Roman" pitchFamily="18" charset="0"/>
              </a:rPr>
              <a:t>các</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đại</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dương</a:t>
            </a:r>
            <a:r>
              <a:rPr lang="en-US" sz="2800" b="1" i="1" dirty="0">
                <a:solidFill>
                  <a:srgbClr val="0000FF"/>
                </a:solidFill>
                <a:latin typeface="Times New Roman" pitchFamily="18" charset="0"/>
                <a:cs typeface="Times New Roman" pitchFamily="18" charset="0"/>
              </a:rPr>
              <a:t> </a:t>
            </a:r>
          </a:p>
        </p:txBody>
      </p:sp>
      <p:pic>
        <p:nvPicPr>
          <p:cNvPr id="33801" name="Picture 9" descr="wa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85" y="1059289"/>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Text Box 10"/>
          <p:cNvSpPr txBox="1">
            <a:spLocks noChangeArrowheads="1"/>
          </p:cNvSpPr>
          <p:nvPr/>
        </p:nvSpPr>
        <p:spPr bwMode="auto">
          <a:xfrm>
            <a:off x="457200" y="5855453"/>
            <a:ext cx="4800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800" b="1" i="1" dirty="0" err="1">
                <a:solidFill>
                  <a:schemeClr val="bg1"/>
                </a:solidFill>
                <a:latin typeface="Times New Roman" pitchFamily="18" charset="0"/>
                <a:cs typeface="Times New Roman" pitchFamily="18" charset="0"/>
              </a:rPr>
              <a:t>Trong</a:t>
            </a:r>
            <a:r>
              <a:rPr lang="en-US" sz="2800" b="1" i="1" dirty="0">
                <a:solidFill>
                  <a:schemeClr val="bg1"/>
                </a:solidFill>
                <a:latin typeface="Times New Roman" pitchFamily="18" charset="0"/>
                <a:cs typeface="Times New Roman" pitchFamily="18" charset="0"/>
              </a:rPr>
              <a:t> </a:t>
            </a:r>
            <a:r>
              <a:rPr lang="en-US" sz="2800" b="1" i="1" dirty="0" err="1">
                <a:solidFill>
                  <a:schemeClr val="bg1"/>
                </a:solidFill>
                <a:latin typeface="Times New Roman" pitchFamily="18" charset="0"/>
                <a:cs typeface="Times New Roman" pitchFamily="18" charset="0"/>
              </a:rPr>
              <a:t>ao</a:t>
            </a:r>
            <a:r>
              <a:rPr lang="en-US" sz="2800" b="1" i="1" dirty="0">
                <a:solidFill>
                  <a:schemeClr val="bg1"/>
                </a:solidFill>
                <a:latin typeface="Times New Roman" pitchFamily="18" charset="0"/>
                <a:cs typeface="Times New Roman" pitchFamily="18" charset="0"/>
              </a:rPr>
              <a:t>, </a:t>
            </a:r>
            <a:r>
              <a:rPr lang="en-US" sz="2800" b="1" i="1" dirty="0" err="1">
                <a:solidFill>
                  <a:schemeClr val="bg1"/>
                </a:solidFill>
                <a:latin typeface="Times New Roman" pitchFamily="18" charset="0"/>
                <a:cs typeface="Times New Roman" pitchFamily="18" charset="0"/>
              </a:rPr>
              <a:t>hồ</a:t>
            </a:r>
            <a:r>
              <a:rPr lang="en-US" sz="2800" b="1" i="1" dirty="0">
                <a:solidFill>
                  <a:schemeClr val="bg1"/>
                </a:solidFill>
                <a:latin typeface="Times New Roman" pitchFamily="18" charset="0"/>
                <a:cs typeface="Times New Roman" pitchFamily="18" charset="0"/>
              </a:rPr>
              <a:t>, </a:t>
            </a:r>
            <a:r>
              <a:rPr lang="en-US" sz="2800" b="1" i="1" dirty="0" err="1">
                <a:solidFill>
                  <a:schemeClr val="bg1"/>
                </a:solidFill>
                <a:latin typeface="Times New Roman" pitchFamily="18" charset="0"/>
                <a:cs typeface="Times New Roman" pitchFamily="18" charset="0"/>
              </a:rPr>
              <a:t>sông</a:t>
            </a:r>
            <a:r>
              <a:rPr lang="en-US" sz="2800" b="1" i="1" dirty="0">
                <a:solidFill>
                  <a:schemeClr val="bg1"/>
                </a:solidFill>
                <a:latin typeface="Times New Roman" pitchFamily="18" charset="0"/>
                <a:cs typeface="Times New Roman" pitchFamily="18" charset="0"/>
              </a:rPr>
              <a:t>, </a:t>
            </a:r>
            <a:r>
              <a:rPr lang="en-US" sz="2800" b="1" i="1" dirty="0" err="1">
                <a:solidFill>
                  <a:schemeClr val="bg1"/>
                </a:solidFill>
                <a:latin typeface="Times New Roman" pitchFamily="18" charset="0"/>
                <a:cs typeface="Times New Roman" pitchFamily="18" charset="0"/>
              </a:rPr>
              <a:t>suối</a:t>
            </a:r>
            <a:r>
              <a:rPr lang="en-US" sz="2800" b="1" i="1" dirty="0">
                <a:solidFill>
                  <a:schemeClr val="bg1"/>
                </a:solidFill>
                <a:latin typeface="Times New Roman" pitchFamily="18" charset="0"/>
                <a:cs typeface="Times New Roman" pitchFamily="18" charset="0"/>
              </a:rPr>
              <a:t> </a:t>
            </a:r>
          </a:p>
        </p:txBody>
      </p:sp>
      <p:sp>
        <p:nvSpPr>
          <p:cNvPr id="33813" name="Text Box 21"/>
          <p:cNvSpPr txBox="1">
            <a:spLocks noChangeArrowheads="1"/>
          </p:cNvSpPr>
          <p:nvPr/>
        </p:nvSpPr>
        <p:spPr bwMode="auto">
          <a:xfrm>
            <a:off x="55826" y="0"/>
            <a:ext cx="8839200" cy="10772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3200" dirty="0" err="1">
                <a:solidFill>
                  <a:srgbClr val="0000FF"/>
                </a:solidFill>
                <a:latin typeface="Times New Roman" pitchFamily="18" charset="0"/>
                <a:cs typeface="Times New Roman" pitchFamily="18" charset="0"/>
              </a:rPr>
              <a:t>Nước</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tồn</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tại</a:t>
            </a:r>
            <a:r>
              <a:rPr lang="en-US" sz="3200" dirty="0">
                <a:solidFill>
                  <a:srgbClr val="0000FF"/>
                </a:solidFill>
                <a:latin typeface="Times New Roman" pitchFamily="18" charset="0"/>
                <a:cs typeface="Times New Roman" pitchFamily="18" charset="0"/>
              </a:rPr>
              <a:t> ở </a:t>
            </a:r>
            <a:r>
              <a:rPr lang="en-US" sz="3200" dirty="0" err="1">
                <a:solidFill>
                  <a:srgbClr val="0000FF"/>
                </a:solidFill>
                <a:latin typeface="Times New Roman" pitchFamily="18" charset="0"/>
                <a:cs typeface="Times New Roman" pitchFamily="18" charset="0"/>
              </a:rPr>
              <a:t>khắp</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mọi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nơi</a:t>
            </a:r>
            <a:r>
              <a:rPr lang="en-US" sz="3200" dirty="0">
                <a:solidFill>
                  <a:srgbClr val="0000FF"/>
                </a:solidFill>
                <a:latin typeface="Times New Roman" pitchFamily="18" charset="0"/>
                <a:cs typeface="Times New Roman" pitchFamily="18" charset="0"/>
              </a:rPr>
              <a:t>, ở </a:t>
            </a:r>
            <a:r>
              <a:rPr lang="en-US" sz="3200" dirty="0" err="1">
                <a:solidFill>
                  <a:srgbClr val="0000FF"/>
                </a:solidFill>
                <a:latin typeface="Times New Roman" pitchFamily="18" charset="0"/>
                <a:cs typeface="Times New Roman" pitchFamily="18" charset="0"/>
              </a:rPr>
              <a:t>đâu</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nước</a:t>
            </a:r>
            <a:r>
              <a:rPr lang="en-US" sz="3200" dirty="0">
                <a:solidFill>
                  <a:srgbClr val="0000FF"/>
                </a:solidFill>
                <a:latin typeface="Times New Roman" pitchFamily="18" charset="0"/>
                <a:cs typeface="Times New Roman" pitchFamily="18" charset="0"/>
              </a:rPr>
              <a:t> ở </a:t>
            </a:r>
            <a:r>
              <a:rPr lang="en-US" sz="3200" dirty="0" err="1">
                <a:solidFill>
                  <a:srgbClr val="0000FF"/>
                </a:solidFill>
                <a:latin typeface="Times New Roman" pitchFamily="18" charset="0"/>
                <a:cs typeface="Times New Roman" pitchFamily="18" charset="0"/>
              </a:rPr>
              <a:t>đó</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sự</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sống</a:t>
            </a:r>
            <a:r>
              <a:rPr lang="en-US" sz="3200" dirty="0">
                <a:solidFill>
                  <a:srgbClr val="0000FF"/>
                </a:solidFill>
                <a:latin typeface="Times New Roman" pitchFamily="18" charset="0"/>
                <a:cs typeface="Times New Roman" pitchFamily="18" charset="0"/>
              </a:rPr>
              <a:t>. </a:t>
            </a:r>
          </a:p>
        </p:txBody>
      </p:sp>
      <p:pic>
        <p:nvPicPr>
          <p:cNvPr id="33814" name="Picture 22" descr="l2_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56195"/>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5" name="Text Box 23"/>
          <p:cNvSpPr txBox="1">
            <a:spLocks noChangeArrowheads="1"/>
          </p:cNvSpPr>
          <p:nvPr/>
        </p:nvSpPr>
        <p:spPr bwMode="auto">
          <a:xfrm>
            <a:off x="3733800" y="1066800"/>
            <a:ext cx="914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800" b="1" i="1" dirty="0" err="1">
                <a:solidFill>
                  <a:schemeClr val="bg1"/>
                </a:solidFill>
                <a:latin typeface="Times New Roman" pitchFamily="18" charset="0"/>
              </a:rPr>
              <a:t>Mây</a:t>
            </a:r>
            <a:endParaRPr lang="en-US" sz="2800" b="1" i="1" dirty="0">
              <a:solidFill>
                <a:schemeClr val="bg1"/>
              </a:solidFill>
              <a:latin typeface="Times New Roman" pitchFamily="18" charset="0"/>
            </a:endParaRPr>
          </a:p>
        </p:txBody>
      </p:sp>
      <p:pic>
        <p:nvPicPr>
          <p:cNvPr id="33816" name="Picture 24" descr="PHUO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85" y="1059289"/>
            <a:ext cx="91440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7" name="Text Box 25"/>
          <p:cNvSpPr txBox="1">
            <a:spLocks noChangeArrowheads="1"/>
          </p:cNvSpPr>
          <p:nvPr/>
        </p:nvSpPr>
        <p:spPr bwMode="auto">
          <a:xfrm>
            <a:off x="1884626" y="6023447"/>
            <a:ext cx="5486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800" b="1" i="1" dirty="0" err="1">
                <a:latin typeface="Times New Roman" pitchFamily="18" charset="0"/>
                <a:cs typeface="Times New Roman" pitchFamily="18" charset="0"/>
              </a:rPr>
              <a:t>Trong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các</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tảng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băng</a:t>
            </a:r>
            <a:r>
              <a:rPr lang="en-US" sz="2800" b="1" i="1" dirty="0">
                <a:latin typeface="Times New Roman" pitchFamily="18" charset="0"/>
                <a:cs typeface="Times New Roman" pitchFamily="18" charset="0"/>
              </a:rPr>
              <a:t> ở </a:t>
            </a:r>
            <a:r>
              <a:rPr lang="en-US" sz="2800" b="1" i="1" dirty="0" err="1">
                <a:latin typeface="Times New Roman" pitchFamily="18" charset="0"/>
                <a:cs typeface="Times New Roman" pitchFamily="18" charset="0"/>
              </a:rPr>
              <a:t>vùng</a:t>
            </a:r>
            <a:r>
              <a:rPr lang="en-US" sz="2800" b="1" i="1" dirty="0">
                <a:latin typeface="Times New Roman" pitchFamily="18" charset="0"/>
                <a:cs typeface="Times New Roman" pitchFamily="18" charset="0"/>
              </a:rPr>
              <a:t> </a:t>
            </a:r>
            <a:r>
              <a:rPr lang="en-US" sz="2800" b="1" i="1" dirty="0" err="1">
                <a:latin typeface="Times New Roman" pitchFamily="18" charset="0"/>
                <a:cs typeface="Times New Roman" pitchFamily="18" charset="0"/>
              </a:rPr>
              <a:t>cực</a:t>
            </a:r>
            <a:endParaRPr lang="en-US" sz="2800" b="1" i="1" dirty="0">
              <a:latin typeface="Times New Roman" pitchFamily="18" charset="0"/>
              <a:cs typeface="Times New Roman" pitchFamily="18" charset="0"/>
            </a:endParaRPr>
          </a:p>
        </p:txBody>
      </p:sp>
      <p:pic>
        <p:nvPicPr>
          <p:cNvPr id="33818" name="Picture 26" descr="chimcanh66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826" y="1083219"/>
            <a:ext cx="9144000" cy="5879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19" name="Text Box 27"/>
          <p:cNvSpPr txBox="1">
            <a:spLocks noChangeArrowheads="1"/>
          </p:cNvSpPr>
          <p:nvPr/>
        </p:nvSpPr>
        <p:spPr bwMode="auto">
          <a:xfrm>
            <a:off x="3760694" y="5624045"/>
            <a:ext cx="25908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800" b="1" i="1" dirty="0" err="1">
                <a:solidFill>
                  <a:srgbClr val="0000FF"/>
                </a:solidFill>
                <a:latin typeface="Times New Roman" pitchFamily="18" charset="0"/>
                <a:cs typeface="Times New Roman" pitchFamily="18" charset="0"/>
              </a:rPr>
              <a:t>Trong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cơ</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thể</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động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vật</a:t>
            </a:r>
            <a:endParaRPr lang="en-US" sz="2800" b="1" i="1" dirty="0">
              <a:solidFill>
                <a:srgbClr val="0000FF"/>
              </a:solidFill>
              <a:latin typeface="Times New Roman" pitchFamily="18" charset="0"/>
              <a:cs typeface="Times New Roman" pitchFamily="18" charset="0"/>
            </a:endParaRPr>
          </a:p>
        </p:txBody>
      </p:sp>
      <p:pic>
        <p:nvPicPr>
          <p:cNvPr id="33820" name="Picture 28" descr="amazing_tree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894" y="1095149"/>
            <a:ext cx="9144000" cy="586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056094" y="6053075"/>
            <a:ext cx="2825197" cy="461665"/>
          </a:xfrm>
          <a:prstGeom prst="rect">
            <a:avLst/>
          </a:prstGeom>
        </p:spPr>
        <p:txBody>
          <a:bodyPr wrap="none">
            <a:spAutoFit/>
          </a:bodyPr>
          <a:lstStyle/>
          <a:p>
            <a:r>
              <a:rPr lang="en-US" sz="2400" dirty="0" err="1">
                <a:solidFill>
                  <a:srgbClr val="FFFF00"/>
                </a:solidFill>
                <a:latin typeface="Times New Roman" pitchFamily="18" charset="0"/>
                <a:cs typeface="Times New Roman" pitchFamily="18" charset="0"/>
              </a:rPr>
              <a:t>Trong</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cơ</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thể</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thực</a:t>
            </a:r>
            <a:r>
              <a:rPr lang="en-US" sz="2400" dirty="0">
                <a:solidFill>
                  <a:srgbClr val="FFFF00"/>
                </a:solidFill>
                <a:latin typeface="Times New Roman" pitchFamily="18" charset="0"/>
                <a:cs typeface="Times New Roman" pitchFamily="18" charset="0"/>
              </a:rPr>
              <a:t> </a:t>
            </a:r>
            <a:r>
              <a:rPr lang="en-US" sz="2400" dirty="0" err="1">
                <a:solidFill>
                  <a:srgbClr val="FFFF00"/>
                </a:solidFill>
                <a:latin typeface="Times New Roman" pitchFamily="18" charset="0"/>
                <a:cs typeface="Times New Roman" pitchFamily="18" charset="0"/>
              </a:rPr>
              <a:t>vật</a:t>
            </a:r>
            <a:endParaRPr lang="vi-VN" sz="2400" dirty="0">
              <a:solidFill>
                <a:srgbClr val="FFFF00"/>
              </a:solidFill>
              <a:latin typeface="Times New Roman" pitchFamily="18" charset="0"/>
              <a:cs typeface="Times New Roman" pitchFamily="18" charset="0"/>
            </a:endParaRPr>
          </a:p>
        </p:txBody>
      </p:sp>
      <p:pic>
        <p:nvPicPr>
          <p:cNvPr id="33821" name="Picture 29" descr="090219CL3anh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1021189"/>
            <a:ext cx="91440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06F77F83-0F0D-464E-B49E-07C0C6FDBF15}" type="slidenum">
              <a:rPr lang="en-US" sz="1800" smtClean="0"/>
              <a:t>3</a:t>
            </a:fld>
            <a:endParaRPr lang="en-US" sz="1800" dirty="0"/>
          </a:p>
        </p:txBody>
      </p:sp>
    </p:spTree>
    <p:extLst>
      <p:ext uri="{BB962C8B-B14F-4D97-AF65-F5344CB8AC3E}">
        <p14:creationId xmlns:p14="http://schemas.microsoft.com/office/powerpoint/2010/main" val="40538171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9"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anim calcmode="lin" valueType="num">
                                      <p:cBhvr>
                                        <p:cTn id="7" dur="1000" fill="hold"/>
                                        <p:tgtEl>
                                          <p:spTgt spid="33796"/>
                                        </p:tgtEl>
                                        <p:attrNameLst>
                                          <p:attrName>ppt_x</p:attrName>
                                        </p:attrNameLst>
                                      </p:cBhvr>
                                      <p:tavLst>
                                        <p:tav tm="0">
                                          <p:val>
                                            <p:strVal val="#ppt_x-.2"/>
                                          </p:val>
                                        </p:tav>
                                        <p:tav tm="100000">
                                          <p:val>
                                            <p:strVal val="#ppt_x"/>
                                          </p:val>
                                        </p:tav>
                                      </p:tavLst>
                                    </p:anim>
                                    <p:anim calcmode="lin" valueType="num">
                                      <p:cBhvr>
                                        <p:cTn id="8" dur="1000" fill="hold"/>
                                        <p:tgtEl>
                                          <p:spTgt spid="33796"/>
                                        </p:tgtEl>
                                        <p:attrNameLst>
                                          <p:attrName>ppt_y</p:attrName>
                                        </p:attrNameLst>
                                      </p:cBhvr>
                                      <p:tavLst>
                                        <p:tav tm="0">
                                          <p:val>
                                            <p:strVal val="#ppt_y"/>
                                          </p:val>
                                        </p:tav>
                                        <p:tav tm="100000">
                                          <p:val>
                                            <p:strVal val="#ppt_y"/>
                                          </p:val>
                                        </p:tav>
                                      </p:tavLst>
                                    </p:anim>
                                    <p:animEffect transition="in" filter="wipe(right)" prLst="gradientSize: 0.1">
                                      <p:cBhvr>
                                        <p:cTn id="9" dur="1000"/>
                                        <p:tgtEl>
                                          <p:spTgt spid="33796"/>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grpId="0" nodeType="clickEffect">
                                  <p:stCondLst>
                                    <p:cond delay="0"/>
                                  </p:stCondLst>
                                  <p:childTnLst>
                                    <p:set>
                                      <p:cBhvr>
                                        <p:cTn id="13" dur="1" fill="hold">
                                          <p:stCondLst>
                                            <p:cond delay="0"/>
                                          </p:stCondLst>
                                        </p:cTn>
                                        <p:tgtEl>
                                          <p:spTgt spid="33798"/>
                                        </p:tgtEl>
                                        <p:attrNameLst>
                                          <p:attrName>style.visibility</p:attrName>
                                        </p:attrNameLst>
                                      </p:cBhvr>
                                      <p:to>
                                        <p:strVal val="visible"/>
                                      </p:to>
                                    </p:set>
                                    <p:anim calcmode="lin" valueType="num">
                                      <p:cBhvr>
                                        <p:cTn id="14" dur="1000" fill="hold"/>
                                        <p:tgtEl>
                                          <p:spTgt spid="33798"/>
                                        </p:tgtEl>
                                        <p:attrNameLst>
                                          <p:attrName>ppt_x</p:attrName>
                                        </p:attrNameLst>
                                      </p:cBhvr>
                                      <p:tavLst>
                                        <p:tav tm="0">
                                          <p:val>
                                            <p:strVal val="#ppt_x-.2"/>
                                          </p:val>
                                        </p:tav>
                                        <p:tav tm="100000">
                                          <p:val>
                                            <p:strVal val="#ppt_x"/>
                                          </p:val>
                                        </p:tav>
                                      </p:tavLst>
                                    </p:anim>
                                    <p:anim calcmode="lin" valueType="num">
                                      <p:cBhvr>
                                        <p:cTn id="15" dur="1000" fill="hold"/>
                                        <p:tgtEl>
                                          <p:spTgt spid="33798"/>
                                        </p:tgtEl>
                                        <p:attrNameLst>
                                          <p:attrName>ppt_y</p:attrName>
                                        </p:attrNameLst>
                                      </p:cBhvr>
                                      <p:tavLst>
                                        <p:tav tm="0">
                                          <p:val>
                                            <p:strVal val="#ppt_y"/>
                                          </p:val>
                                        </p:tav>
                                        <p:tav tm="100000">
                                          <p:val>
                                            <p:strVal val="#ppt_y"/>
                                          </p:val>
                                        </p:tav>
                                      </p:tavLst>
                                    </p:anim>
                                    <p:animEffect transition="in" filter="wipe(right)" prLst="gradientSize: 0.1">
                                      <p:cBhvr>
                                        <p:cTn id="16" dur="1000"/>
                                        <p:tgtEl>
                                          <p:spTgt spid="33798"/>
                                        </p:tgtEl>
                                      </p:cBhvr>
                                    </p:animEffect>
                                  </p:childTnLst>
                                </p:cTn>
                              </p:par>
                            </p:childTnLst>
                          </p:cTn>
                        </p:par>
                      </p:childTnLst>
                    </p:cTn>
                  </p:par>
                  <p:par>
                    <p:cTn id="17" fill="hold">
                      <p:stCondLst>
                        <p:cond delay="indefinite"/>
                      </p:stCondLst>
                      <p:childTnLst>
                        <p:par>
                          <p:cTn id="18" fill="hold" nodeType="afterGroup">
                            <p:stCondLst>
                              <p:cond delay="0"/>
                            </p:stCondLst>
                            <p:childTnLst>
                              <p:par>
                                <p:cTn id="19" presetID="5" presetClass="entr" presetSubtype="10" fill="hold" nodeType="clickEffect">
                                  <p:stCondLst>
                                    <p:cond delay="0"/>
                                  </p:stCondLst>
                                  <p:childTnLst>
                                    <p:set>
                                      <p:cBhvr>
                                        <p:cTn id="20" dur="1" fill="hold">
                                          <p:stCondLst>
                                            <p:cond delay="0"/>
                                          </p:stCondLst>
                                        </p:cTn>
                                        <p:tgtEl>
                                          <p:spTgt spid="33801"/>
                                        </p:tgtEl>
                                        <p:attrNameLst>
                                          <p:attrName>style.visibility</p:attrName>
                                        </p:attrNameLst>
                                      </p:cBhvr>
                                      <p:to>
                                        <p:strVal val="visible"/>
                                      </p:to>
                                    </p:set>
                                    <p:animEffect transition="in" filter="checkerboard(across)">
                                      <p:cBhvr>
                                        <p:cTn id="21" dur="1000"/>
                                        <p:tgtEl>
                                          <p:spTgt spid="33801"/>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33802"/>
                                        </p:tgtEl>
                                        <p:attrNameLst>
                                          <p:attrName>style.visibility</p:attrName>
                                        </p:attrNameLst>
                                      </p:cBhvr>
                                      <p:to>
                                        <p:strVal val="visible"/>
                                      </p:to>
                                    </p:set>
                                    <p:animEffect transition="in" filter="checkerboard(across)">
                                      <p:cBhvr>
                                        <p:cTn id="26" dur="750"/>
                                        <p:tgtEl>
                                          <p:spTgt spid="3380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12" fill="hold" nodeType="clickEffect">
                                  <p:stCondLst>
                                    <p:cond delay="0"/>
                                  </p:stCondLst>
                                  <p:childTnLst>
                                    <p:set>
                                      <p:cBhvr>
                                        <p:cTn id="30" dur="1" fill="hold">
                                          <p:stCondLst>
                                            <p:cond delay="0"/>
                                          </p:stCondLst>
                                        </p:cTn>
                                        <p:tgtEl>
                                          <p:spTgt spid="33814"/>
                                        </p:tgtEl>
                                        <p:attrNameLst>
                                          <p:attrName>style.visibility</p:attrName>
                                        </p:attrNameLst>
                                      </p:cBhvr>
                                      <p:to>
                                        <p:strVal val="visible"/>
                                      </p:to>
                                    </p:set>
                                    <p:animEffect transition="in" filter="strips(downLeft)">
                                      <p:cBhvr>
                                        <p:cTn id="31" dur="1000"/>
                                        <p:tgtEl>
                                          <p:spTgt spid="33814"/>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12" fill="hold" grpId="0" nodeType="clickEffect">
                                  <p:stCondLst>
                                    <p:cond delay="0"/>
                                  </p:stCondLst>
                                  <p:childTnLst>
                                    <p:set>
                                      <p:cBhvr>
                                        <p:cTn id="35" dur="1" fill="hold">
                                          <p:stCondLst>
                                            <p:cond delay="0"/>
                                          </p:stCondLst>
                                        </p:cTn>
                                        <p:tgtEl>
                                          <p:spTgt spid="33815"/>
                                        </p:tgtEl>
                                        <p:attrNameLst>
                                          <p:attrName>style.visibility</p:attrName>
                                        </p:attrNameLst>
                                      </p:cBhvr>
                                      <p:to>
                                        <p:strVal val="visible"/>
                                      </p:to>
                                    </p:set>
                                    <p:animEffect transition="in" filter="strips(downLeft)">
                                      <p:cBhvr>
                                        <p:cTn id="36" dur="1000"/>
                                        <p:tgtEl>
                                          <p:spTgt spid="33815"/>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12" fill="hold" nodeType="clickEffect">
                                  <p:stCondLst>
                                    <p:cond delay="0"/>
                                  </p:stCondLst>
                                  <p:childTnLst>
                                    <p:set>
                                      <p:cBhvr>
                                        <p:cTn id="40" dur="1" fill="hold">
                                          <p:stCondLst>
                                            <p:cond delay="0"/>
                                          </p:stCondLst>
                                        </p:cTn>
                                        <p:tgtEl>
                                          <p:spTgt spid="33816"/>
                                        </p:tgtEl>
                                        <p:attrNameLst>
                                          <p:attrName>style.visibility</p:attrName>
                                        </p:attrNameLst>
                                      </p:cBhvr>
                                      <p:to>
                                        <p:strVal val="visible"/>
                                      </p:to>
                                    </p:set>
                                    <p:animEffect transition="in" filter="strips(downLeft)">
                                      <p:cBhvr>
                                        <p:cTn id="41" dur="1000"/>
                                        <p:tgtEl>
                                          <p:spTgt spid="33816"/>
                                        </p:tgtEl>
                                      </p:cBhvr>
                                    </p:animEffect>
                                  </p:childTnLst>
                                </p:cTn>
                              </p:par>
                            </p:childTnLst>
                          </p:cTn>
                        </p:par>
                      </p:childTnLst>
                    </p:cTn>
                  </p:par>
                  <p:par>
                    <p:cTn id="42" fill="hold">
                      <p:stCondLst>
                        <p:cond delay="indefinite"/>
                      </p:stCondLst>
                      <p:childTnLst>
                        <p:par>
                          <p:cTn id="43" fill="hold">
                            <p:stCondLst>
                              <p:cond delay="0"/>
                            </p:stCondLst>
                            <p:childTnLst>
                              <p:par>
                                <p:cTn id="44" presetID="18" presetClass="entr" presetSubtype="12" fill="hold" grpId="0" nodeType="clickEffect">
                                  <p:stCondLst>
                                    <p:cond delay="0"/>
                                  </p:stCondLst>
                                  <p:childTnLst>
                                    <p:set>
                                      <p:cBhvr>
                                        <p:cTn id="45" dur="1" fill="hold">
                                          <p:stCondLst>
                                            <p:cond delay="0"/>
                                          </p:stCondLst>
                                        </p:cTn>
                                        <p:tgtEl>
                                          <p:spTgt spid="33817"/>
                                        </p:tgtEl>
                                        <p:attrNameLst>
                                          <p:attrName>style.visibility</p:attrName>
                                        </p:attrNameLst>
                                      </p:cBhvr>
                                      <p:to>
                                        <p:strVal val="visible"/>
                                      </p:to>
                                    </p:set>
                                    <p:animEffect transition="in" filter="strips(downLeft)">
                                      <p:cBhvr>
                                        <p:cTn id="46" dur="1000"/>
                                        <p:tgtEl>
                                          <p:spTgt spid="33817"/>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8" presetClass="entr" presetSubtype="9" fill="hold" nodeType="clickEffect">
                                  <p:stCondLst>
                                    <p:cond delay="0"/>
                                  </p:stCondLst>
                                  <p:childTnLst>
                                    <p:set>
                                      <p:cBhvr>
                                        <p:cTn id="50" dur="1" fill="hold">
                                          <p:stCondLst>
                                            <p:cond delay="0"/>
                                          </p:stCondLst>
                                        </p:cTn>
                                        <p:tgtEl>
                                          <p:spTgt spid="33818"/>
                                        </p:tgtEl>
                                        <p:attrNameLst>
                                          <p:attrName>style.visibility</p:attrName>
                                        </p:attrNameLst>
                                      </p:cBhvr>
                                      <p:to>
                                        <p:strVal val="visible"/>
                                      </p:to>
                                    </p:set>
                                    <p:animEffect transition="in" filter="strips(upLeft)">
                                      <p:cBhvr>
                                        <p:cTn id="51" dur="1000"/>
                                        <p:tgtEl>
                                          <p:spTgt spid="33818"/>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9" fill="hold" grpId="0" nodeType="clickEffect">
                                  <p:stCondLst>
                                    <p:cond delay="0"/>
                                  </p:stCondLst>
                                  <p:childTnLst>
                                    <p:set>
                                      <p:cBhvr>
                                        <p:cTn id="55" dur="1" fill="hold">
                                          <p:stCondLst>
                                            <p:cond delay="0"/>
                                          </p:stCondLst>
                                        </p:cTn>
                                        <p:tgtEl>
                                          <p:spTgt spid="33819"/>
                                        </p:tgtEl>
                                        <p:attrNameLst>
                                          <p:attrName>style.visibility</p:attrName>
                                        </p:attrNameLst>
                                      </p:cBhvr>
                                      <p:to>
                                        <p:strVal val="visible"/>
                                      </p:to>
                                    </p:set>
                                    <p:animEffect transition="in" filter="strips(upLeft)">
                                      <p:cBhvr>
                                        <p:cTn id="56" dur="1000"/>
                                        <p:tgtEl>
                                          <p:spTgt spid="33819"/>
                                        </p:tgtEl>
                                      </p:cBhvr>
                                    </p:animEffect>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3820"/>
                                        </p:tgtEl>
                                        <p:attrNameLst>
                                          <p:attrName>style.visibility</p:attrName>
                                        </p:attrNameLst>
                                      </p:cBhvr>
                                      <p:to>
                                        <p:strVal val="visible"/>
                                      </p:to>
                                    </p:set>
                                    <p:anim calcmode="lin" valueType="num">
                                      <p:cBhvr additive="base">
                                        <p:cTn id="61" dur="500" fill="hold"/>
                                        <p:tgtEl>
                                          <p:spTgt spid="33820"/>
                                        </p:tgtEl>
                                        <p:attrNameLst>
                                          <p:attrName>ppt_x</p:attrName>
                                        </p:attrNameLst>
                                      </p:cBhvr>
                                      <p:tavLst>
                                        <p:tav tm="0">
                                          <p:val>
                                            <p:strVal val="#ppt_x"/>
                                          </p:val>
                                        </p:tav>
                                        <p:tav tm="100000">
                                          <p:val>
                                            <p:strVal val="#ppt_x"/>
                                          </p:val>
                                        </p:tav>
                                      </p:tavLst>
                                    </p:anim>
                                    <p:anim calcmode="lin" valueType="num">
                                      <p:cBhvr additive="base">
                                        <p:cTn id="62" dur="500" fill="hold"/>
                                        <p:tgtEl>
                                          <p:spTgt spid="338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additive="base">
                                        <p:cTn id="67" dur="500" fill="hold"/>
                                        <p:tgtEl>
                                          <p:spTgt spid="2"/>
                                        </p:tgtEl>
                                        <p:attrNameLst>
                                          <p:attrName>ppt_x</p:attrName>
                                        </p:attrNameLst>
                                      </p:cBhvr>
                                      <p:tavLst>
                                        <p:tav tm="0">
                                          <p:val>
                                            <p:strVal val="#ppt_x"/>
                                          </p:val>
                                        </p:tav>
                                        <p:tav tm="100000">
                                          <p:val>
                                            <p:strVal val="#ppt_x"/>
                                          </p:val>
                                        </p:tav>
                                      </p:tavLst>
                                    </p:anim>
                                    <p:anim calcmode="lin" valueType="num">
                                      <p:cBhvr additive="base">
                                        <p:cTn id="6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8" presetClass="entr" presetSubtype="6" fill="hold" nodeType="clickEffect">
                                  <p:stCondLst>
                                    <p:cond delay="0"/>
                                  </p:stCondLst>
                                  <p:childTnLst>
                                    <p:set>
                                      <p:cBhvr>
                                        <p:cTn id="72" dur="1" fill="hold">
                                          <p:stCondLst>
                                            <p:cond delay="0"/>
                                          </p:stCondLst>
                                        </p:cTn>
                                        <p:tgtEl>
                                          <p:spTgt spid="33821"/>
                                        </p:tgtEl>
                                        <p:attrNameLst>
                                          <p:attrName>style.visibility</p:attrName>
                                        </p:attrNameLst>
                                      </p:cBhvr>
                                      <p:to>
                                        <p:strVal val="visible"/>
                                      </p:to>
                                    </p:set>
                                    <p:animEffect transition="in" filter="strips(downRight)">
                                      <p:cBhvr>
                                        <p:cTn id="73" dur="1000"/>
                                        <p:tgtEl>
                                          <p:spTgt spid="33821"/>
                                        </p:tgtEl>
                                      </p:cBhvr>
                                    </p:animEffect>
                                  </p:childTnLst>
                                </p:cTn>
                              </p:par>
                            </p:childTnLst>
                          </p:cTn>
                        </p:par>
                      </p:childTnLst>
                    </p:cTn>
                  </p:par>
                  <p:par>
                    <p:cTn id="74" fill="hold">
                      <p:stCondLst>
                        <p:cond delay="indefinite"/>
                      </p:stCondLst>
                      <p:childTnLst>
                        <p:par>
                          <p:cTn id="75" fill="hold">
                            <p:stCondLst>
                              <p:cond delay="0"/>
                            </p:stCondLst>
                            <p:childTnLst>
                              <p:par>
                                <p:cTn id="76" presetID="27" presetClass="entr" presetSubtype="0" fill="hold" grpId="0" nodeType="clickEffect">
                                  <p:stCondLst>
                                    <p:cond delay="0"/>
                                  </p:stCondLst>
                                  <p:iterate type="lt">
                                    <p:tmPct val="50000"/>
                                  </p:iterate>
                                  <p:childTnLst>
                                    <p:set>
                                      <p:cBhvr>
                                        <p:cTn id="77" dur="1" fill="hold">
                                          <p:stCondLst>
                                            <p:cond delay="0"/>
                                          </p:stCondLst>
                                        </p:cTn>
                                        <p:tgtEl>
                                          <p:spTgt spid="33813"/>
                                        </p:tgtEl>
                                        <p:attrNameLst>
                                          <p:attrName>style.visibility</p:attrName>
                                        </p:attrNameLst>
                                      </p:cBhvr>
                                      <p:to>
                                        <p:strVal val="visible"/>
                                      </p:to>
                                    </p:set>
                                    <p:anim calcmode="discrete" valueType="clr">
                                      <p:cBhvr override="childStyle">
                                        <p:cTn id="78" dur="80"/>
                                        <p:tgtEl>
                                          <p:spTgt spid="33813"/>
                                        </p:tgtEl>
                                        <p:attrNameLst>
                                          <p:attrName>style.color</p:attrName>
                                        </p:attrNameLst>
                                      </p:cBhvr>
                                      <p:tavLst>
                                        <p:tav tm="0">
                                          <p:val>
                                            <p:clrVal>
                                              <a:schemeClr val="accent2"/>
                                            </p:clrVal>
                                          </p:val>
                                        </p:tav>
                                        <p:tav tm="50000">
                                          <p:val>
                                            <p:clrVal>
                                              <a:schemeClr val="hlink"/>
                                            </p:clrVal>
                                          </p:val>
                                        </p:tav>
                                      </p:tavLst>
                                    </p:anim>
                                    <p:anim calcmode="discrete" valueType="clr">
                                      <p:cBhvr>
                                        <p:cTn id="79" dur="80"/>
                                        <p:tgtEl>
                                          <p:spTgt spid="33813"/>
                                        </p:tgtEl>
                                        <p:attrNameLst>
                                          <p:attrName>fillcolor</p:attrName>
                                        </p:attrNameLst>
                                      </p:cBhvr>
                                      <p:tavLst>
                                        <p:tav tm="0">
                                          <p:val>
                                            <p:clrVal>
                                              <a:schemeClr val="accent2"/>
                                            </p:clrVal>
                                          </p:val>
                                        </p:tav>
                                        <p:tav tm="50000">
                                          <p:val>
                                            <p:clrVal>
                                              <a:schemeClr val="hlink"/>
                                            </p:clrVal>
                                          </p:val>
                                        </p:tav>
                                      </p:tavLst>
                                    </p:anim>
                                    <p:set>
                                      <p:cBhvr>
                                        <p:cTn id="80" dur="80"/>
                                        <p:tgtEl>
                                          <p:spTgt spid="338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8" grpId="0"/>
      <p:bldP spid="33802" grpId="0"/>
      <p:bldP spid="33813" grpId="0" animBg="1"/>
      <p:bldP spid="33815" grpId="0"/>
      <p:bldP spid="33817" grpId="0"/>
      <p:bldP spid="33819"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85684" cy="6847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ubtitle 2"/>
          <p:cNvSpPr>
            <a:spLocks noGrp="1"/>
          </p:cNvSpPr>
          <p:nvPr>
            <p:ph type="subTitle" idx="1"/>
          </p:nvPr>
        </p:nvSpPr>
        <p:spPr>
          <a:xfrm>
            <a:off x="1600200" y="1568659"/>
            <a:ext cx="6400800" cy="3581400"/>
          </a:xfrm>
        </p:spPr>
        <p:txBody>
          <a:bodyPr>
            <a:noAutofit/>
          </a:bodyPr>
          <a:lstStyle/>
          <a:p>
            <a:r>
              <a:rPr lang="en-US" sz="6000" b="1" err="1">
                <a:solidFill>
                  <a:srgbClr val="FF0000"/>
                </a:solidFill>
                <a:latin typeface="Times New Roman" pitchFamily="18" charset="0"/>
                <a:cs typeface="Times New Roman" pitchFamily="18" charset="0"/>
              </a:rPr>
              <a:t>Bài</a:t>
            </a:r>
            <a:r>
              <a:rPr lang="en-US" sz="6000" b="1">
                <a:solidFill>
                  <a:srgbClr val="FF0000"/>
                </a:solidFill>
                <a:latin typeface="Times New Roman" pitchFamily="18" charset="0"/>
                <a:cs typeface="Times New Roman" pitchFamily="18" charset="0"/>
              </a:rPr>
              <a:t> 36. NƯỚC </a:t>
            </a:r>
            <a:endParaRPr lang="en-US" sz="6000" b="1" dirty="0">
              <a:solidFill>
                <a:srgbClr val="FF0000"/>
              </a:solidFill>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06F77F83-0F0D-464E-B49E-07C0C6FDBF15}" type="slidenum">
              <a:rPr lang="en-US" sz="1800" smtClean="0"/>
              <a:t>4</a:t>
            </a:fld>
            <a:endParaRPr lang="en-US" sz="1800" dirty="0"/>
          </a:p>
        </p:txBody>
      </p:sp>
    </p:spTree>
    <p:extLst>
      <p:ext uri="{BB962C8B-B14F-4D97-AF65-F5344CB8AC3E}">
        <p14:creationId xmlns:p14="http://schemas.microsoft.com/office/powerpoint/2010/main" val="1716872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 y="428"/>
            <a:ext cx="9155210" cy="6857571"/>
          </a:xfrm>
          <a:prstGeom prst="rect">
            <a:avLst/>
          </a:prstGeom>
        </p:spPr>
      </p:pic>
      <p:pic>
        <p:nvPicPr>
          <p:cNvPr id="6" name="Picture 5"/>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71" y="428"/>
            <a:ext cx="9142858" cy="6857143"/>
          </a:xfrm>
          <a:prstGeom prst="rect">
            <a:avLst/>
          </a:prstGeom>
        </p:spPr>
      </p:pic>
      <p:sp>
        <p:nvSpPr>
          <p:cNvPr id="68610" name="Oval 2"/>
          <p:cNvSpPr>
            <a:spLocks noChangeArrowheads="1"/>
          </p:cNvSpPr>
          <p:nvPr/>
        </p:nvSpPr>
        <p:spPr bwMode="auto">
          <a:xfrm>
            <a:off x="533400" y="1600200"/>
            <a:ext cx="838200" cy="838200"/>
          </a:xfrm>
          <a:prstGeom prst="ellipse">
            <a:avLst/>
          </a:prstGeom>
          <a:solidFill>
            <a:schemeClr val="tx2">
              <a:lumMod val="60000"/>
              <a:lumOff val="40000"/>
            </a:schemeClr>
          </a:solidFill>
          <a:ln w="12700" cap="sq">
            <a:solidFill>
              <a:schemeClr val="tx1"/>
            </a:solidFill>
            <a:round/>
            <a:headEnd type="none" w="sm" len="sm"/>
            <a:tailEnd type="none" w="sm" len="sm"/>
          </a:ln>
          <a:effectLst/>
        </p:spPr>
        <p:txBody>
          <a:bodyPr wrap="none" anchor="ctr"/>
          <a:lstStyle/>
          <a:p>
            <a:endParaRPr lang="en-US"/>
          </a:p>
        </p:txBody>
      </p:sp>
      <p:sp>
        <p:nvSpPr>
          <p:cNvPr id="68611" name="Oval 3"/>
          <p:cNvSpPr>
            <a:spLocks noChangeArrowheads="1"/>
          </p:cNvSpPr>
          <p:nvPr/>
        </p:nvSpPr>
        <p:spPr bwMode="auto">
          <a:xfrm>
            <a:off x="3352800" y="1600200"/>
            <a:ext cx="838200" cy="838200"/>
          </a:xfrm>
          <a:prstGeom prst="ellipse">
            <a:avLst/>
          </a:prstGeom>
          <a:solidFill>
            <a:schemeClr val="tx2">
              <a:lumMod val="60000"/>
              <a:lumOff val="40000"/>
            </a:schemeClr>
          </a:solidFill>
          <a:ln w="12700" cap="sq">
            <a:solidFill>
              <a:schemeClr val="tx1"/>
            </a:solidFill>
            <a:round/>
            <a:headEnd type="none" w="sm" len="sm"/>
            <a:tailEnd type="none" w="sm" len="sm"/>
          </a:ln>
          <a:effectLst/>
        </p:spPr>
        <p:txBody>
          <a:bodyPr wrap="none" anchor="ctr"/>
          <a:lstStyle/>
          <a:p>
            <a:endParaRPr lang="en-US"/>
          </a:p>
        </p:txBody>
      </p:sp>
      <p:sp>
        <p:nvSpPr>
          <p:cNvPr id="68612" name="AutoShape 4"/>
          <p:cNvSpPr>
            <a:spLocks noChangeArrowheads="1"/>
          </p:cNvSpPr>
          <p:nvPr/>
        </p:nvSpPr>
        <p:spPr bwMode="auto">
          <a:xfrm>
            <a:off x="838200" y="1752600"/>
            <a:ext cx="3048000" cy="2590800"/>
          </a:xfrm>
          <a:prstGeom prst="smileyFace">
            <a:avLst>
              <a:gd name="adj" fmla="val 4653"/>
            </a:avLst>
          </a:prstGeom>
          <a:solidFill>
            <a:schemeClr val="bg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3" name="Oval 5"/>
          <p:cNvSpPr>
            <a:spLocks noChangeArrowheads="1"/>
          </p:cNvSpPr>
          <p:nvPr/>
        </p:nvSpPr>
        <p:spPr bwMode="auto">
          <a:xfrm>
            <a:off x="1981200" y="2971800"/>
            <a:ext cx="685800" cy="533400"/>
          </a:xfrm>
          <a:prstGeom prst="ellipse">
            <a:avLst/>
          </a:prstGeom>
          <a:solidFill>
            <a:srgbClr val="333333"/>
          </a:solidFill>
          <a:ln w="635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4" name="Oval 6"/>
          <p:cNvSpPr>
            <a:spLocks noChangeArrowheads="1"/>
          </p:cNvSpPr>
          <p:nvPr/>
        </p:nvSpPr>
        <p:spPr bwMode="auto">
          <a:xfrm>
            <a:off x="2133600" y="3048000"/>
            <a:ext cx="381000" cy="381000"/>
          </a:xfrm>
          <a:prstGeom prst="ellipse">
            <a:avLst/>
          </a:prstGeom>
          <a:solidFill>
            <a:srgbClr val="339966"/>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5" name="Text Box 7"/>
          <p:cNvSpPr txBox="1">
            <a:spLocks noChangeArrowheads="1"/>
          </p:cNvSpPr>
          <p:nvPr/>
        </p:nvSpPr>
        <p:spPr bwMode="auto">
          <a:xfrm>
            <a:off x="685800" y="182880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1" dirty="0">
                <a:latin typeface="Tahoma" pitchFamily="34" charset="0"/>
              </a:rPr>
              <a:t>H</a:t>
            </a:r>
          </a:p>
        </p:txBody>
      </p:sp>
      <p:sp>
        <p:nvSpPr>
          <p:cNvPr id="68616" name="Text Box 8"/>
          <p:cNvSpPr txBox="1">
            <a:spLocks noChangeArrowheads="1"/>
          </p:cNvSpPr>
          <p:nvPr/>
        </p:nvSpPr>
        <p:spPr bwMode="auto">
          <a:xfrm>
            <a:off x="3505200" y="175260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1" dirty="0">
                <a:latin typeface="Tahoma" pitchFamily="34" charset="0"/>
              </a:rPr>
              <a:t>H</a:t>
            </a:r>
          </a:p>
        </p:txBody>
      </p:sp>
      <p:sp>
        <p:nvSpPr>
          <p:cNvPr id="68617" name="AutoShape 9"/>
          <p:cNvSpPr>
            <a:spLocks noChangeArrowheads="1"/>
          </p:cNvSpPr>
          <p:nvPr/>
        </p:nvSpPr>
        <p:spPr bwMode="auto">
          <a:xfrm>
            <a:off x="4814455" y="533400"/>
            <a:ext cx="4343400" cy="5410200"/>
          </a:xfrm>
          <a:prstGeom prst="wedgeEllipseCallout">
            <a:avLst>
              <a:gd name="adj1" fmla="val -71125"/>
              <a:gd name="adj2" fmla="val -588"/>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3200" b="1" dirty="0">
              <a:latin typeface="Times New Roman" pitchFamily="18" charset="0"/>
              <a:cs typeface="Times New Roman" pitchFamily="18" charset="0"/>
            </a:endParaRPr>
          </a:p>
          <a:p>
            <a:pPr eaLnBrk="0" hangingPunct="0"/>
            <a:endParaRPr lang="en-US" sz="3600" b="1" dirty="0">
              <a:solidFill>
                <a:srgbClr val="FF0000"/>
              </a:solidFill>
              <a:latin typeface="Times New Roman" pitchFamily="18" charset="0"/>
              <a:cs typeface="Times New Roman" pitchFamily="18" charset="0"/>
            </a:endParaRPr>
          </a:p>
        </p:txBody>
      </p:sp>
      <p:sp>
        <p:nvSpPr>
          <p:cNvPr id="4" name="Rectangle 3"/>
          <p:cNvSpPr/>
          <p:nvPr/>
        </p:nvSpPr>
        <p:spPr>
          <a:xfrm>
            <a:off x="5260629" y="1616474"/>
            <a:ext cx="3684782" cy="3539430"/>
          </a:xfrm>
          <a:prstGeom prst="rect">
            <a:avLst/>
          </a:prstGeom>
        </p:spPr>
        <p:txBody>
          <a:bodyPr wrap="square">
            <a:spAutoFit/>
          </a:bodyPr>
          <a:lstStyle/>
          <a:p>
            <a:pPr algn="ctr"/>
            <a:r>
              <a:rPr lang="vi-VN" sz="3200" b="1" dirty="0">
                <a:solidFill>
                  <a:srgbClr val="0000CC"/>
                </a:solidFill>
                <a:latin typeface="Times New Roman" pitchFamily="18" charset="0"/>
                <a:cs typeface="Times New Roman" pitchFamily="18" charset="0"/>
              </a:rPr>
              <a:t>Tôi là Nước ,</a:t>
            </a:r>
          </a:p>
          <a:p>
            <a:pPr algn="ctr"/>
            <a:r>
              <a:rPr lang="vi-VN" sz="3200" b="1" dirty="0">
                <a:solidFill>
                  <a:srgbClr val="0000CC"/>
                </a:solidFill>
                <a:latin typeface="Times New Roman" pitchFamily="18" charset="0"/>
                <a:cs typeface="Times New Roman" pitchFamily="18" charset="0"/>
              </a:rPr>
              <a:t>được tạo thành từ 11,1%H và 88,9%O  về khối lượng.</a:t>
            </a:r>
          </a:p>
          <a:p>
            <a:pPr algn="ctr"/>
            <a:r>
              <a:rPr lang="vi-VN" sz="3200" b="1" dirty="0">
                <a:solidFill>
                  <a:srgbClr val="0000CC"/>
                </a:solidFill>
                <a:latin typeface="Times New Roman" pitchFamily="18" charset="0"/>
                <a:cs typeface="Times New Roman" pitchFamily="18" charset="0"/>
              </a:rPr>
              <a:t>Vậy CTHH của tôi là HO</a:t>
            </a:r>
            <a:r>
              <a:rPr lang="en-US" sz="3200" b="1" baseline="-25000" dirty="0">
                <a:solidFill>
                  <a:srgbClr val="0000CC"/>
                </a:solidFill>
                <a:latin typeface="Times New Roman" pitchFamily="18" charset="0"/>
                <a:cs typeface="Times New Roman" pitchFamily="18" charset="0"/>
              </a:rPr>
              <a:t>3</a:t>
            </a:r>
            <a:r>
              <a:rPr lang="vi-VN" sz="3200" b="1" dirty="0">
                <a:solidFill>
                  <a:srgbClr val="0000CC"/>
                </a:solidFill>
                <a:latin typeface="Times New Roman" pitchFamily="18" charset="0"/>
                <a:cs typeface="Times New Roman" pitchFamily="18" charset="0"/>
              </a:rPr>
              <a:t> được không ?</a:t>
            </a:r>
          </a:p>
        </p:txBody>
      </p:sp>
      <p:sp>
        <p:nvSpPr>
          <p:cNvPr id="9" name="Slide Number Placeholder 8"/>
          <p:cNvSpPr>
            <a:spLocks noGrp="1"/>
          </p:cNvSpPr>
          <p:nvPr>
            <p:ph type="sldNum" sz="quarter" idx="12"/>
          </p:nvPr>
        </p:nvSpPr>
        <p:spPr/>
        <p:txBody>
          <a:bodyPr/>
          <a:lstStyle/>
          <a:p>
            <a:fld id="{06F77F83-0F0D-464E-B49E-07C0C6FDBF15}" type="slidenum">
              <a:rPr lang="en-US" sz="1800" smtClean="0"/>
              <a:t>5</a:t>
            </a:fld>
            <a:endParaRPr lang="en-US" sz="1800" dirty="0"/>
          </a:p>
        </p:txBody>
      </p:sp>
    </p:spTree>
    <p:extLst>
      <p:ext uri="{BB962C8B-B14F-4D97-AF65-F5344CB8AC3E}">
        <p14:creationId xmlns:p14="http://schemas.microsoft.com/office/powerpoint/2010/main" val="8288133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wipe(down)">
                                      <p:cBhvr>
                                        <p:cTn id="7" dur="580">
                                          <p:stCondLst>
                                            <p:cond delay="0"/>
                                          </p:stCondLst>
                                        </p:cTn>
                                        <p:tgtEl>
                                          <p:spTgt spid="68610"/>
                                        </p:tgtEl>
                                      </p:cBhvr>
                                    </p:animEffect>
                                    <p:anim calcmode="lin" valueType="num">
                                      <p:cBhvr>
                                        <p:cTn id="8" dur="1822" tmFilter="0,0; 0.14,0.36; 0.43,0.73; 0.71,0.91; 1.0,1.0">
                                          <p:stCondLst>
                                            <p:cond delay="0"/>
                                          </p:stCondLst>
                                        </p:cTn>
                                        <p:tgtEl>
                                          <p:spTgt spid="686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86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86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86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8610"/>
                                        </p:tgtEl>
                                        <p:attrNameLst>
                                          <p:attrName>ppt_y</p:attrName>
                                        </p:attrNameLst>
                                      </p:cBhvr>
                                      <p:tavLst>
                                        <p:tav tm="0" fmla="#ppt_y-sin(pi*$)/81">
                                          <p:val>
                                            <p:fltVal val="0"/>
                                          </p:val>
                                        </p:tav>
                                        <p:tav tm="100000">
                                          <p:val>
                                            <p:fltVal val="1"/>
                                          </p:val>
                                        </p:tav>
                                      </p:tavLst>
                                    </p:anim>
                                    <p:animScale>
                                      <p:cBhvr>
                                        <p:cTn id="13" dur="26">
                                          <p:stCondLst>
                                            <p:cond delay="650"/>
                                          </p:stCondLst>
                                        </p:cTn>
                                        <p:tgtEl>
                                          <p:spTgt spid="68610"/>
                                        </p:tgtEl>
                                      </p:cBhvr>
                                      <p:to x="100000" y="60000"/>
                                    </p:animScale>
                                    <p:animScale>
                                      <p:cBhvr>
                                        <p:cTn id="14" dur="166" decel="50000">
                                          <p:stCondLst>
                                            <p:cond delay="676"/>
                                          </p:stCondLst>
                                        </p:cTn>
                                        <p:tgtEl>
                                          <p:spTgt spid="68610"/>
                                        </p:tgtEl>
                                      </p:cBhvr>
                                      <p:to x="100000" y="100000"/>
                                    </p:animScale>
                                    <p:animScale>
                                      <p:cBhvr>
                                        <p:cTn id="15" dur="26">
                                          <p:stCondLst>
                                            <p:cond delay="1312"/>
                                          </p:stCondLst>
                                        </p:cTn>
                                        <p:tgtEl>
                                          <p:spTgt spid="68610"/>
                                        </p:tgtEl>
                                      </p:cBhvr>
                                      <p:to x="100000" y="80000"/>
                                    </p:animScale>
                                    <p:animScale>
                                      <p:cBhvr>
                                        <p:cTn id="16" dur="166" decel="50000">
                                          <p:stCondLst>
                                            <p:cond delay="1338"/>
                                          </p:stCondLst>
                                        </p:cTn>
                                        <p:tgtEl>
                                          <p:spTgt spid="68610"/>
                                        </p:tgtEl>
                                      </p:cBhvr>
                                      <p:to x="100000" y="100000"/>
                                    </p:animScale>
                                    <p:animScale>
                                      <p:cBhvr>
                                        <p:cTn id="17" dur="26">
                                          <p:stCondLst>
                                            <p:cond delay="1642"/>
                                          </p:stCondLst>
                                        </p:cTn>
                                        <p:tgtEl>
                                          <p:spTgt spid="68610"/>
                                        </p:tgtEl>
                                      </p:cBhvr>
                                      <p:to x="100000" y="90000"/>
                                    </p:animScale>
                                    <p:animScale>
                                      <p:cBhvr>
                                        <p:cTn id="18" dur="166" decel="50000">
                                          <p:stCondLst>
                                            <p:cond delay="1668"/>
                                          </p:stCondLst>
                                        </p:cTn>
                                        <p:tgtEl>
                                          <p:spTgt spid="68610"/>
                                        </p:tgtEl>
                                      </p:cBhvr>
                                      <p:to x="100000" y="100000"/>
                                    </p:animScale>
                                    <p:animScale>
                                      <p:cBhvr>
                                        <p:cTn id="19" dur="26">
                                          <p:stCondLst>
                                            <p:cond delay="1808"/>
                                          </p:stCondLst>
                                        </p:cTn>
                                        <p:tgtEl>
                                          <p:spTgt spid="68610"/>
                                        </p:tgtEl>
                                      </p:cBhvr>
                                      <p:to x="100000" y="95000"/>
                                    </p:animScale>
                                    <p:animScale>
                                      <p:cBhvr>
                                        <p:cTn id="20" dur="166" decel="50000">
                                          <p:stCondLst>
                                            <p:cond delay="1834"/>
                                          </p:stCondLst>
                                        </p:cTn>
                                        <p:tgtEl>
                                          <p:spTgt spid="6861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68611"/>
                                        </p:tgtEl>
                                        <p:attrNameLst>
                                          <p:attrName>style.visibility</p:attrName>
                                        </p:attrNameLst>
                                      </p:cBhvr>
                                      <p:to>
                                        <p:strVal val="visible"/>
                                      </p:to>
                                    </p:set>
                                    <p:animEffect transition="in" filter="wipe(down)">
                                      <p:cBhvr>
                                        <p:cTn id="23" dur="580">
                                          <p:stCondLst>
                                            <p:cond delay="0"/>
                                          </p:stCondLst>
                                        </p:cTn>
                                        <p:tgtEl>
                                          <p:spTgt spid="68611"/>
                                        </p:tgtEl>
                                      </p:cBhvr>
                                    </p:animEffect>
                                    <p:anim calcmode="lin" valueType="num">
                                      <p:cBhvr>
                                        <p:cTn id="24" dur="1822" tmFilter="0,0; 0.14,0.36; 0.43,0.73; 0.71,0.91; 1.0,1.0">
                                          <p:stCondLst>
                                            <p:cond delay="0"/>
                                          </p:stCondLst>
                                        </p:cTn>
                                        <p:tgtEl>
                                          <p:spTgt spid="68611"/>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8611"/>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8611"/>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8611"/>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8611"/>
                                        </p:tgtEl>
                                        <p:attrNameLst>
                                          <p:attrName>ppt_y</p:attrName>
                                        </p:attrNameLst>
                                      </p:cBhvr>
                                      <p:tavLst>
                                        <p:tav tm="0" fmla="#ppt_y-sin(pi*$)/81">
                                          <p:val>
                                            <p:fltVal val="0"/>
                                          </p:val>
                                        </p:tav>
                                        <p:tav tm="100000">
                                          <p:val>
                                            <p:fltVal val="1"/>
                                          </p:val>
                                        </p:tav>
                                      </p:tavLst>
                                    </p:anim>
                                    <p:animScale>
                                      <p:cBhvr>
                                        <p:cTn id="29" dur="26">
                                          <p:stCondLst>
                                            <p:cond delay="650"/>
                                          </p:stCondLst>
                                        </p:cTn>
                                        <p:tgtEl>
                                          <p:spTgt spid="68611"/>
                                        </p:tgtEl>
                                      </p:cBhvr>
                                      <p:to x="100000" y="60000"/>
                                    </p:animScale>
                                    <p:animScale>
                                      <p:cBhvr>
                                        <p:cTn id="30" dur="166" decel="50000">
                                          <p:stCondLst>
                                            <p:cond delay="676"/>
                                          </p:stCondLst>
                                        </p:cTn>
                                        <p:tgtEl>
                                          <p:spTgt spid="68611"/>
                                        </p:tgtEl>
                                      </p:cBhvr>
                                      <p:to x="100000" y="100000"/>
                                    </p:animScale>
                                    <p:animScale>
                                      <p:cBhvr>
                                        <p:cTn id="31" dur="26">
                                          <p:stCondLst>
                                            <p:cond delay="1312"/>
                                          </p:stCondLst>
                                        </p:cTn>
                                        <p:tgtEl>
                                          <p:spTgt spid="68611"/>
                                        </p:tgtEl>
                                      </p:cBhvr>
                                      <p:to x="100000" y="80000"/>
                                    </p:animScale>
                                    <p:animScale>
                                      <p:cBhvr>
                                        <p:cTn id="32" dur="166" decel="50000">
                                          <p:stCondLst>
                                            <p:cond delay="1338"/>
                                          </p:stCondLst>
                                        </p:cTn>
                                        <p:tgtEl>
                                          <p:spTgt spid="68611"/>
                                        </p:tgtEl>
                                      </p:cBhvr>
                                      <p:to x="100000" y="100000"/>
                                    </p:animScale>
                                    <p:animScale>
                                      <p:cBhvr>
                                        <p:cTn id="33" dur="26">
                                          <p:stCondLst>
                                            <p:cond delay="1642"/>
                                          </p:stCondLst>
                                        </p:cTn>
                                        <p:tgtEl>
                                          <p:spTgt spid="68611"/>
                                        </p:tgtEl>
                                      </p:cBhvr>
                                      <p:to x="100000" y="90000"/>
                                    </p:animScale>
                                    <p:animScale>
                                      <p:cBhvr>
                                        <p:cTn id="34" dur="166" decel="50000">
                                          <p:stCondLst>
                                            <p:cond delay="1668"/>
                                          </p:stCondLst>
                                        </p:cTn>
                                        <p:tgtEl>
                                          <p:spTgt spid="68611"/>
                                        </p:tgtEl>
                                      </p:cBhvr>
                                      <p:to x="100000" y="100000"/>
                                    </p:animScale>
                                    <p:animScale>
                                      <p:cBhvr>
                                        <p:cTn id="35" dur="26">
                                          <p:stCondLst>
                                            <p:cond delay="1808"/>
                                          </p:stCondLst>
                                        </p:cTn>
                                        <p:tgtEl>
                                          <p:spTgt spid="68611"/>
                                        </p:tgtEl>
                                      </p:cBhvr>
                                      <p:to x="100000" y="95000"/>
                                    </p:animScale>
                                    <p:animScale>
                                      <p:cBhvr>
                                        <p:cTn id="36" dur="166" decel="50000">
                                          <p:stCondLst>
                                            <p:cond delay="1834"/>
                                          </p:stCondLst>
                                        </p:cTn>
                                        <p:tgtEl>
                                          <p:spTgt spid="68611"/>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68612"/>
                                        </p:tgtEl>
                                        <p:attrNameLst>
                                          <p:attrName>style.visibility</p:attrName>
                                        </p:attrNameLst>
                                      </p:cBhvr>
                                      <p:to>
                                        <p:strVal val="visible"/>
                                      </p:to>
                                    </p:set>
                                    <p:animEffect transition="in" filter="wipe(down)">
                                      <p:cBhvr>
                                        <p:cTn id="39" dur="580">
                                          <p:stCondLst>
                                            <p:cond delay="0"/>
                                          </p:stCondLst>
                                        </p:cTn>
                                        <p:tgtEl>
                                          <p:spTgt spid="68612"/>
                                        </p:tgtEl>
                                      </p:cBhvr>
                                    </p:animEffect>
                                    <p:anim calcmode="lin" valueType="num">
                                      <p:cBhvr>
                                        <p:cTn id="40" dur="1822" tmFilter="0,0; 0.14,0.36; 0.43,0.73; 0.71,0.91; 1.0,1.0">
                                          <p:stCondLst>
                                            <p:cond delay="0"/>
                                          </p:stCondLst>
                                        </p:cTn>
                                        <p:tgtEl>
                                          <p:spTgt spid="68612"/>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68612"/>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68612"/>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68612"/>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68612"/>
                                        </p:tgtEl>
                                        <p:attrNameLst>
                                          <p:attrName>ppt_y</p:attrName>
                                        </p:attrNameLst>
                                      </p:cBhvr>
                                      <p:tavLst>
                                        <p:tav tm="0" fmla="#ppt_y-sin(pi*$)/81">
                                          <p:val>
                                            <p:fltVal val="0"/>
                                          </p:val>
                                        </p:tav>
                                        <p:tav tm="100000">
                                          <p:val>
                                            <p:fltVal val="1"/>
                                          </p:val>
                                        </p:tav>
                                      </p:tavLst>
                                    </p:anim>
                                    <p:animScale>
                                      <p:cBhvr>
                                        <p:cTn id="45" dur="26">
                                          <p:stCondLst>
                                            <p:cond delay="650"/>
                                          </p:stCondLst>
                                        </p:cTn>
                                        <p:tgtEl>
                                          <p:spTgt spid="68612"/>
                                        </p:tgtEl>
                                      </p:cBhvr>
                                      <p:to x="100000" y="60000"/>
                                    </p:animScale>
                                    <p:animScale>
                                      <p:cBhvr>
                                        <p:cTn id="46" dur="166" decel="50000">
                                          <p:stCondLst>
                                            <p:cond delay="676"/>
                                          </p:stCondLst>
                                        </p:cTn>
                                        <p:tgtEl>
                                          <p:spTgt spid="68612"/>
                                        </p:tgtEl>
                                      </p:cBhvr>
                                      <p:to x="100000" y="100000"/>
                                    </p:animScale>
                                    <p:animScale>
                                      <p:cBhvr>
                                        <p:cTn id="47" dur="26">
                                          <p:stCondLst>
                                            <p:cond delay="1312"/>
                                          </p:stCondLst>
                                        </p:cTn>
                                        <p:tgtEl>
                                          <p:spTgt spid="68612"/>
                                        </p:tgtEl>
                                      </p:cBhvr>
                                      <p:to x="100000" y="80000"/>
                                    </p:animScale>
                                    <p:animScale>
                                      <p:cBhvr>
                                        <p:cTn id="48" dur="166" decel="50000">
                                          <p:stCondLst>
                                            <p:cond delay="1338"/>
                                          </p:stCondLst>
                                        </p:cTn>
                                        <p:tgtEl>
                                          <p:spTgt spid="68612"/>
                                        </p:tgtEl>
                                      </p:cBhvr>
                                      <p:to x="100000" y="100000"/>
                                    </p:animScale>
                                    <p:animScale>
                                      <p:cBhvr>
                                        <p:cTn id="49" dur="26">
                                          <p:stCondLst>
                                            <p:cond delay="1642"/>
                                          </p:stCondLst>
                                        </p:cTn>
                                        <p:tgtEl>
                                          <p:spTgt spid="68612"/>
                                        </p:tgtEl>
                                      </p:cBhvr>
                                      <p:to x="100000" y="90000"/>
                                    </p:animScale>
                                    <p:animScale>
                                      <p:cBhvr>
                                        <p:cTn id="50" dur="166" decel="50000">
                                          <p:stCondLst>
                                            <p:cond delay="1668"/>
                                          </p:stCondLst>
                                        </p:cTn>
                                        <p:tgtEl>
                                          <p:spTgt spid="68612"/>
                                        </p:tgtEl>
                                      </p:cBhvr>
                                      <p:to x="100000" y="100000"/>
                                    </p:animScale>
                                    <p:animScale>
                                      <p:cBhvr>
                                        <p:cTn id="51" dur="26">
                                          <p:stCondLst>
                                            <p:cond delay="1808"/>
                                          </p:stCondLst>
                                        </p:cTn>
                                        <p:tgtEl>
                                          <p:spTgt spid="68612"/>
                                        </p:tgtEl>
                                      </p:cBhvr>
                                      <p:to x="100000" y="95000"/>
                                    </p:animScale>
                                    <p:animScale>
                                      <p:cBhvr>
                                        <p:cTn id="52" dur="166" decel="50000">
                                          <p:stCondLst>
                                            <p:cond delay="1834"/>
                                          </p:stCondLst>
                                        </p:cTn>
                                        <p:tgtEl>
                                          <p:spTgt spid="68612"/>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68613"/>
                                        </p:tgtEl>
                                        <p:attrNameLst>
                                          <p:attrName>style.visibility</p:attrName>
                                        </p:attrNameLst>
                                      </p:cBhvr>
                                      <p:to>
                                        <p:strVal val="visible"/>
                                      </p:to>
                                    </p:set>
                                    <p:animEffect transition="in" filter="wipe(down)">
                                      <p:cBhvr>
                                        <p:cTn id="55" dur="580">
                                          <p:stCondLst>
                                            <p:cond delay="0"/>
                                          </p:stCondLst>
                                        </p:cTn>
                                        <p:tgtEl>
                                          <p:spTgt spid="68613"/>
                                        </p:tgtEl>
                                      </p:cBhvr>
                                    </p:animEffect>
                                    <p:anim calcmode="lin" valueType="num">
                                      <p:cBhvr>
                                        <p:cTn id="56" dur="1822" tmFilter="0,0; 0.14,0.36; 0.43,0.73; 0.71,0.91; 1.0,1.0">
                                          <p:stCondLst>
                                            <p:cond delay="0"/>
                                          </p:stCondLst>
                                        </p:cTn>
                                        <p:tgtEl>
                                          <p:spTgt spid="68613"/>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68613"/>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68613"/>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68613"/>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68613"/>
                                        </p:tgtEl>
                                        <p:attrNameLst>
                                          <p:attrName>ppt_y</p:attrName>
                                        </p:attrNameLst>
                                      </p:cBhvr>
                                      <p:tavLst>
                                        <p:tav tm="0" fmla="#ppt_y-sin(pi*$)/81">
                                          <p:val>
                                            <p:fltVal val="0"/>
                                          </p:val>
                                        </p:tav>
                                        <p:tav tm="100000">
                                          <p:val>
                                            <p:fltVal val="1"/>
                                          </p:val>
                                        </p:tav>
                                      </p:tavLst>
                                    </p:anim>
                                    <p:animScale>
                                      <p:cBhvr>
                                        <p:cTn id="61" dur="26">
                                          <p:stCondLst>
                                            <p:cond delay="650"/>
                                          </p:stCondLst>
                                        </p:cTn>
                                        <p:tgtEl>
                                          <p:spTgt spid="68613"/>
                                        </p:tgtEl>
                                      </p:cBhvr>
                                      <p:to x="100000" y="60000"/>
                                    </p:animScale>
                                    <p:animScale>
                                      <p:cBhvr>
                                        <p:cTn id="62" dur="166" decel="50000">
                                          <p:stCondLst>
                                            <p:cond delay="676"/>
                                          </p:stCondLst>
                                        </p:cTn>
                                        <p:tgtEl>
                                          <p:spTgt spid="68613"/>
                                        </p:tgtEl>
                                      </p:cBhvr>
                                      <p:to x="100000" y="100000"/>
                                    </p:animScale>
                                    <p:animScale>
                                      <p:cBhvr>
                                        <p:cTn id="63" dur="26">
                                          <p:stCondLst>
                                            <p:cond delay="1312"/>
                                          </p:stCondLst>
                                        </p:cTn>
                                        <p:tgtEl>
                                          <p:spTgt spid="68613"/>
                                        </p:tgtEl>
                                      </p:cBhvr>
                                      <p:to x="100000" y="80000"/>
                                    </p:animScale>
                                    <p:animScale>
                                      <p:cBhvr>
                                        <p:cTn id="64" dur="166" decel="50000">
                                          <p:stCondLst>
                                            <p:cond delay="1338"/>
                                          </p:stCondLst>
                                        </p:cTn>
                                        <p:tgtEl>
                                          <p:spTgt spid="68613"/>
                                        </p:tgtEl>
                                      </p:cBhvr>
                                      <p:to x="100000" y="100000"/>
                                    </p:animScale>
                                    <p:animScale>
                                      <p:cBhvr>
                                        <p:cTn id="65" dur="26">
                                          <p:stCondLst>
                                            <p:cond delay="1642"/>
                                          </p:stCondLst>
                                        </p:cTn>
                                        <p:tgtEl>
                                          <p:spTgt spid="68613"/>
                                        </p:tgtEl>
                                      </p:cBhvr>
                                      <p:to x="100000" y="90000"/>
                                    </p:animScale>
                                    <p:animScale>
                                      <p:cBhvr>
                                        <p:cTn id="66" dur="166" decel="50000">
                                          <p:stCondLst>
                                            <p:cond delay="1668"/>
                                          </p:stCondLst>
                                        </p:cTn>
                                        <p:tgtEl>
                                          <p:spTgt spid="68613"/>
                                        </p:tgtEl>
                                      </p:cBhvr>
                                      <p:to x="100000" y="100000"/>
                                    </p:animScale>
                                    <p:animScale>
                                      <p:cBhvr>
                                        <p:cTn id="67" dur="26">
                                          <p:stCondLst>
                                            <p:cond delay="1808"/>
                                          </p:stCondLst>
                                        </p:cTn>
                                        <p:tgtEl>
                                          <p:spTgt spid="68613"/>
                                        </p:tgtEl>
                                      </p:cBhvr>
                                      <p:to x="100000" y="95000"/>
                                    </p:animScale>
                                    <p:animScale>
                                      <p:cBhvr>
                                        <p:cTn id="68" dur="166" decel="50000">
                                          <p:stCondLst>
                                            <p:cond delay="1834"/>
                                          </p:stCondLst>
                                        </p:cTn>
                                        <p:tgtEl>
                                          <p:spTgt spid="68613"/>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68614"/>
                                        </p:tgtEl>
                                        <p:attrNameLst>
                                          <p:attrName>style.visibility</p:attrName>
                                        </p:attrNameLst>
                                      </p:cBhvr>
                                      <p:to>
                                        <p:strVal val="visible"/>
                                      </p:to>
                                    </p:set>
                                    <p:animEffect transition="in" filter="wipe(down)">
                                      <p:cBhvr>
                                        <p:cTn id="71" dur="580">
                                          <p:stCondLst>
                                            <p:cond delay="0"/>
                                          </p:stCondLst>
                                        </p:cTn>
                                        <p:tgtEl>
                                          <p:spTgt spid="68614"/>
                                        </p:tgtEl>
                                      </p:cBhvr>
                                    </p:animEffect>
                                    <p:anim calcmode="lin" valueType="num">
                                      <p:cBhvr>
                                        <p:cTn id="72" dur="1822" tmFilter="0,0; 0.14,0.36; 0.43,0.73; 0.71,0.91; 1.0,1.0">
                                          <p:stCondLst>
                                            <p:cond delay="0"/>
                                          </p:stCondLst>
                                        </p:cTn>
                                        <p:tgtEl>
                                          <p:spTgt spid="6861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6861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6861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6861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68614"/>
                                        </p:tgtEl>
                                        <p:attrNameLst>
                                          <p:attrName>ppt_y</p:attrName>
                                        </p:attrNameLst>
                                      </p:cBhvr>
                                      <p:tavLst>
                                        <p:tav tm="0" fmla="#ppt_y-sin(pi*$)/81">
                                          <p:val>
                                            <p:fltVal val="0"/>
                                          </p:val>
                                        </p:tav>
                                        <p:tav tm="100000">
                                          <p:val>
                                            <p:fltVal val="1"/>
                                          </p:val>
                                        </p:tav>
                                      </p:tavLst>
                                    </p:anim>
                                    <p:animScale>
                                      <p:cBhvr>
                                        <p:cTn id="77" dur="26">
                                          <p:stCondLst>
                                            <p:cond delay="650"/>
                                          </p:stCondLst>
                                        </p:cTn>
                                        <p:tgtEl>
                                          <p:spTgt spid="68614"/>
                                        </p:tgtEl>
                                      </p:cBhvr>
                                      <p:to x="100000" y="60000"/>
                                    </p:animScale>
                                    <p:animScale>
                                      <p:cBhvr>
                                        <p:cTn id="78" dur="166" decel="50000">
                                          <p:stCondLst>
                                            <p:cond delay="676"/>
                                          </p:stCondLst>
                                        </p:cTn>
                                        <p:tgtEl>
                                          <p:spTgt spid="68614"/>
                                        </p:tgtEl>
                                      </p:cBhvr>
                                      <p:to x="100000" y="100000"/>
                                    </p:animScale>
                                    <p:animScale>
                                      <p:cBhvr>
                                        <p:cTn id="79" dur="26">
                                          <p:stCondLst>
                                            <p:cond delay="1312"/>
                                          </p:stCondLst>
                                        </p:cTn>
                                        <p:tgtEl>
                                          <p:spTgt spid="68614"/>
                                        </p:tgtEl>
                                      </p:cBhvr>
                                      <p:to x="100000" y="80000"/>
                                    </p:animScale>
                                    <p:animScale>
                                      <p:cBhvr>
                                        <p:cTn id="80" dur="166" decel="50000">
                                          <p:stCondLst>
                                            <p:cond delay="1338"/>
                                          </p:stCondLst>
                                        </p:cTn>
                                        <p:tgtEl>
                                          <p:spTgt spid="68614"/>
                                        </p:tgtEl>
                                      </p:cBhvr>
                                      <p:to x="100000" y="100000"/>
                                    </p:animScale>
                                    <p:animScale>
                                      <p:cBhvr>
                                        <p:cTn id="81" dur="26">
                                          <p:stCondLst>
                                            <p:cond delay="1642"/>
                                          </p:stCondLst>
                                        </p:cTn>
                                        <p:tgtEl>
                                          <p:spTgt spid="68614"/>
                                        </p:tgtEl>
                                      </p:cBhvr>
                                      <p:to x="100000" y="90000"/>
                                    </p:animScale>
                                    <p:animScale>
                                      <p:cBhvr>
                                        <p:cTn id="82" dur="166" decel="50000">
                                          <p:stCondLst>
                                            <p:cond delay="1668"/>
                                          </p:stCondLst>
                                        </p:cTn>
                                        <p:tgtEl>
                                          <p:spTgt spid="68614"/>
                                        </p:tgtEl>
                                      </p:cBhvr>
                                      <p:to x="100000" y="100000"/>
                                    </p:animScale>
                                    <p:animScale>
                                      <p:cBhvr>
                                        <p:cTn id="83" dur="26">
                                          <p:stCondLst>
                                            <p:cond delay="1808"/>
                                          </p:stCondLst>
                                        </p:cTn>
                                        <p:tgtEl>
                                          <p:spTgt spid="68614"/>
                                        </p:tgtEl>
                                      </p:cBhvr>
                                      <p:to x="100000" y="95000"/>
                                    </p:animScale>
                                    <p:animScale>
                                      <p:cBhvr>
                                        <p:cTn id="84" dur="166" decel="50000">
                                          <p:stCondLst>
                                            <p:cond delay="1834"/>
                                          </p:stCondLst>
                                        </p:cTn>
                                        <p:tgtEl>
                                          <p:spTgt spid="68614"/>
                                        </p:tgtEl>
                                      </p:cBhvr>
                                      <p:to x="100000" y="100000"/>
                                    </p:animScale>
                                  </p:childTnLst>
                                </p:cTn>
                              </p:par>
                              <p:par>
                                <p:cTn id="85" presetID="26" presetClass="entr" presetSubtype="0" fill="hold" grpId="0" nodeType="withEffect">
                                  <p:stCondLst>
                                    <p:cond delay="0"/>
                                  </p:stCondLst>
                                  <p:childTnLst>
                                    <p:set>
                                      <p:cBhvr>
                                        <p:cTn id="86" dur="1" fill="hold">
                                          <p:stCondLst>
                                            <p:cond delay="0"/>
                                          </p:stCondLst>
                                        </p:cTn>
                                        <p:tgtEl>
                                          <p:spTgt spid="68615"/>
                                        </p:tgtEl>
                                        <p:attrNameLst>
                                          <p:attrName>style.visibility</p:attrName>
                                        </p:attrNameLst>
                                      </p:cBhvr>
                                      <p:to>
                                        <p:strVal val="visible"/>
                                      </p:to>
                                    </p:set>
                                    <p:animEffect transition="in" filter="wipe(down)">
                                      <p:cBhvr>
                                        <p:cTn id="87" dur="580">
                                          <p:stCondLst>
                                            <p:cond delay="0"/>
                                          </p:stCondLst>
                                        </p:cTn>
                                        <p:tgtEl>
                                          <p:spTgt spid="68615"/>
                                        </p:tgtEl>
                                      </p:cBhvr>
                                    </p:animEffect>
                                    <p:anim calcmode="lin" valueType="num">
                                      <p:cBhvr>
                                        <p:cTn id="88" dur="1822" tmFilter="0,0; 0.14,0.36; 0.43,0.73; 0.71,0.91; 1.0,1.0">
                                          <p:stCondLst>
                                            <p:cond delay="0"/>
                                          </p:stCondLst>
                                        </p:cTn>
                                        <p:tgtEl>
                                          <p:spTgt spid="68615"/>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68615"/>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68615"/>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68615"/>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68615"/>
                                        </p:tgtEl>
                                        <p:attrNameLst>
                                          <p:attrName>ppt_y</p:attrName>
                                        </p:attrNameLst>
                                      </p:cBhvr>
                                      <p:tavLst>
                                        <p:tav tm="0" fmla="#ppt_y-sin(pi*$)/81">
                                          <p:val>
                                            <p:fltVal val="0"/>
                                          </p:val>
                                        </p:tav>
                                        <p:tav tm="100000">
                                          <p:val>
                                            <p:fltVal val="1"/>
                                          </p:val>
                                        </p:tav>
                                      </p:tavLst>
                                    </p:anim>
                                    <p:animScale>
                                      <p:cBhvr>
                                        <p:cTn id="93" dur="26">
                                          <p:stCondLst>
                                            <p:cond delay="650"/>
                                          </p:stCondLst>
                                        </p:cTn>
                                        <p:tgtEl>
                                          <p:spTgt spid="68615"/>
                                        </p:tgtEl>
                                      </p:cBhvr>
                                      <p:to x="100000" y="60000"/>
                                    </p:animScale>
                                    <p:animScale>
                                      <p:cBhvr>
                                        <p:cTn id="94" dur="166" decel="50000">
                                          <p:stCondLst>
                                            <p:cond delay="676"/>
                                          </p:stCondLst>
                                        </p:cTn>
                                        <p:tgtEl>
                                          <p:spTgt spid="68615"/>
                                        </p:tgtEl>
                                      </p:cBhvr>
                                      <p:to x="100000" y="100000"/>
                                    </p:animScale>
                                    <p:animScale>
                                      <p:cBhvr>
                                        <p:cTn id="95" dur="26">
                                          <p:stCondLst>
                                            <p:cond delay="1312"/>
                                          </p:stCondLst>
                                        </p:cTn>
                                        <p:tgtEl>
                                          <p:spTgt spid="68615"/>
                                        </p:tgtEl>
                                      </p:cBhvr>
                                      <p:to x="100000" y="80000"/>
                                    </p:animScale>
                                    <p:animScale>
                                      <p:cBhvr>
                                        <p:cTn id="96" dur="166" decel="50000">
                                          <p:stCondLst>
                                            <p:cond delay="1338"/>
                                          </p:stCondLst>
                                        </p:cTn>
                                        <p:tgtEl>
                                          <p:spTgt spid="68615"/>
                                        </p:tgtEl>
                                      </p:cBhvr>
                                      <p:to x="100000" y="100000"/>
                                    </p:animScale>
                                    <p:animScale>
                                      <p:cBhvr>
                                        <p:cTn id="97" dur="26">
                                          <p:stCondLst>
                                            <p:cond delay="1642"/>
                                          </p:stCondLst>
                                        </p:cTn>
                                        <p:tgtEl>
                                          <p:spTgt spid="68615"/>
                                        </p:tgtEl>
                                      </p:cBhvr>
                                      <p:to x="100000" y="90000"/>
                                    </p:animScale>
                                    <p:animScale>
                                      <p:cBhvr>
                                        <p:cTn id="98" dur="166" decel="50000">
                                          <p:stCondLst>
                                            <p:cond delay="1668"/>
                                          </p:stCondLst>
                                        </p:cTn>
                                        <p:tgtEl>
                                          <p:spTgt spid="68615"/>
                                        </p:tgtEl>
                                      </p:cBhvr>
                                      <p:to x="100000" y="100000"/>
                                    </p:animScale>
                                    <p:animScale>
                                      <p:cBhvr>
                                        <p:cTn id="99" dur="26">
                                          <p:stCondLst>
                                            <p:cond delay="1808"/>
                                          </p:stCondLst>
                                        </p:cTn>
                                        <p:tgtEl>
                                          <p:spTgt spid="68615"/>
                                        </p:tgtEl>
                                      </p:cBhvr>
                                      <p:to x="100000" y="95000"/>
                                    </p:animScale>
                                    <p:animScale>
                                      <p:cBhvr>
                                        <p:cTn id="100" dur="166" decel="50000">
                                          <p:stCondLst>
                                            <p:cond delay="1834"/>
                                          </p:stCondLst>
                                        </p:cTn>
                                        <p:tgtEl>
                                          <p:spTgt spid="68615"/>
                                        </p:tgtEl>
                                      </p:cBhvr>
                                      <p:to x="100000" y="100000"/>
                                    </p:animScale>
                                  </p:childTnLst>
                                </p:cTn>
                              </p:par>
                              <p:par>
                                <p:cTn id="101" presetID="26" presetClass="entr" presetSubtype="0" fill="hold" grpId="0" nodeType="withEffect">
                                  <p:stCondLst>
                                    <p:cond delay="0"/>
                                  </p:stCondLst>
                                  <p:childTnLst>
                                    <p:set>
                                      <p:cBhvr>
                                        <p:cTn id="102" dur="1" fill="hold">
                                          <p:stCondLst>
                                            <p:cond delay="0"/>
                                          </p:stCondLst>
                                        </p:cTn>
                                        <p:tgtEl>
                                          <p:spTgt spid="68616"/>
                                        </p:tgtEl>
                                        <p:attrNameLst>
                                          <p:attrName>style.visibility</p:attrName>
                                        </p:attrNameLst>
                                      </p:cBhvr>
                                      <p:to>
                                        <p:strVal val="visible"/>
                                      </p:to>
                                    </p:set>
                                    <p:animEffect transition="in" filter="wipe(down)">
                                      <p:cBhvr>
                                        <p:cTn id="103" dur="580">
                                          <p:stCondLst>
                                            <p:cond delay="0"/>
                                          </p:stCondLst>
                                        </p:cTn>
                                        <p:tgtEl>
                                          <p:spTgt spid="68616"/>
                                        </p:tgtEl>
                                      </p:cBhvr>
                                    </p:animEffect>
                                    <p:anim calcmode="lin" valueType="num">
                                      <p:cBhvr>
                                        <p:cTn id="104" dur="1822" tmFilter="0,0; 0.14,0.36; 0.43,0.73; 0.71,0.91; 1.0,1.0">
                                          <p:stCondLst>
                                            <p:cond delay="0"/>
                                          </p:stCondLst>
                                        </p:cTn>
                                        <p:tgtEl>
                                          <p:spTgt spid="68616"/>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68616"/>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68616"/>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68616"/>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68616"/>
                                        </p:tgtEl>
                                        <p:attrNameLst>
                                          <p:attrName>ppt_y</p:attrName>
                                        </p:attrNameLst>
                                      </p:cBhvr>
                                      <p:tavLst>
                                        <p:tav tm="0" fmla="#ppt_y-sin(pi*$)/81">
                                          <p:val>
                                            <p:fltVal val="0"/>
                                          </p:val>
                                        </p:tav>
                                        <p:tav tm="100000">
                                          <p:val>
                                            <p:fltVal val="1"/>
                                          </p:val>
                                        </p:tav>
                                      </p:tavLst>
                                    </p:anim>
                                    <p:animScale>
                                      <p:cBhvr>
                                        <p:cTn id="109" dur="26">
                                          <p:stCondLst>
                                            <p:cond delay="650"/>
                                          </p:stCondLst>
                                        </p:cTn>
                                        <p:tgtEl>
                                          <p:spTgt spid="68616"/>
                                        </p:tgtEl>
                                      </p:cBhvr>
                                      <p:to x="100000" y="60000"/>
                                    </p:animScale>
                                    <p:animScale>
                                      <p:cBhvr>
                                        <p:cTn id="110" dur="166" decel="50000">
                                          <p:stCondLst>
                                            <p:cond delay="676"/>
                                          </p:stCondLst>
                                        </p:cTn>
                                        <p:tgtEl>
                                          <p:spTgt spid="68616"/>
                                        </p:tgtEl>
                                      </p:cBhvr>
                                      <p:to x="100000" y="100000"/>
                                    </p:animScale>
                                    <p:animScale>
                                      <p:cBhvr>
                                        <p:cTn id="111" dur="26">
                                          <p:stCondLst>
                                            <p:cond delay="1312"/>
                                          </p:stCondLst>
                                        </p:cTn>
                                        <p:tgtEl>
                                          <p:spTgt spid="68616"/>
                                        </p:tgtEl>
                                      </p:cBhvr>
                                      <p:to x="100000" y="80000"/>
                                    </p:animScale>
                                    <p:animScale>
                                      <p:cBhvr>
                                        <p:cTn id="112" dur="166" decel="50000">
                                          <p:stCondLst>
                                            <p:cond delay="1338"/>
                                          </p:stCondLst>
                                        </p:cTn>
                                        <p:tgtEl>
                                          <p:spTgt spid="68616"/>
                                        </p:tgtEl>
                                      </p:cBhvr>
                                      <p:to x="100000" y="100000"/>
                                    </p:animScale>
                                    <p:animScale>
                                      <p:cBhvr>
                                        <p:cTn id="113" dur="26">
                                          <p:stCondLst>
                                            <p:cond delay="1642"/>
                                          </p:stCondLst>
                                        </p:cTn>
                                        <p:tgtEl>
                                          <p:spTgt spid="68616"/>
                                        </p:tgtEl>
                                      </p:cBhvr>
                                      <p:to x="100000" y="90000"/>
                                    </p:animScale>
                                    <p:animScale>
                                      <p:cBhvr>
                                        <p:cTn id="114" dur="166" decel="50000">
                                          <p:stCondLst>
                                            <p:cond delay="1668"/>
                                          </p:stCondLst>
                                        </p:cTn>
                                        <p:tgtEl>
                                          <p:spTgt spid="68616"/>
                                        </p:tgtEl>
                                      </p:cBhvr>
                                      <p:to x="100000" y="100000"/>
                                    </p:animScale>
                                    <p:animScale>
                                      <p:cBhvr>
                                        <p:cTn id="115" dur="26">
                                          <p:stCondLst>
                                            <p:cond delay="1808"/>
                                          </p:stCondLst>
                                        </p:cTn>
                                        <p:tgtEl>
                                          <p:spTgt spid="68616"/>
                                        </p:tgtEl>
                                      </p:cBhvr>
                                      <p:to x="100000" y="95000"/>
                                    </p:animScale>
                                    <p:animScale>
                                      <p:cBhvr>
                                        <p:cTn id="116" dur="166" decel="50000">
                                          <p:stCondLst>
                                            <p:cond delay="1834"/>
                                          </p:stCondLst>
                                        </p:cTn>
                                        <p:tgtEl>
                                          <p:spTgt spid="68616"/>
                                        </p:tgtEl>
                                      </p:cBhvr>
                                      <p:to x="100000" y="100000"/>
                                    </p:animScale>
                                  </p:childTnLst>
                                </p:cTn>
                              </p:par>
                              <p:par>
                                <p:cTn id="117" presetID="26" presetClass="entr" presetSubtype="0" fill="hold" grpId="0" nodeType="withEffect">
                                  <p:stCondLst>
                                    <p:cond delay="0"/>
                                  </p:stCondLst>
                                  <p:childTnLst>
                                    <p:set>
                                      <p:cBhvr>
                                        <p:cTn id="118" dur="1" fill="hold">
                                          <p:stCondLst>
                                            <p:cond delay="0"/>
                                          </p:stCondLst>
                                        </p:cTn>
                                        <p:tgtEl>
                                          <p:spTgt spid="68617"/>
                                        </p:tgtEl>
                                        <p:attrNameLst>
                                          <p:attrName>style.visibility</p:attrName>
                                        </p:attrNameLst>
                                      </p:cBhvr>
                                      <p:to>
                                        <p:strVal val="visible"/>
                                      </p:to>
                                    </p:set>
                                    <p:animEffect transition="in" filter="wipe(down)">
                                      <p:cBhvr>
                                        <p:cTn id="119" dur="580">
                                          <p:stCondLst>
                                            <p:cond delay="0"/>
                                          </p:stCondLst>
                                        </p:cTn>
                                        <p:tgtEl>
                                          <p:spTgt spid="68617"/>
                                        </p:tgtEl>
                                      </p:cBhvr>
                                    </p:animEffect>
                                    <p:anim calcmode="lin" valueType="num">
                                      <p:cBhvr>
                                        <p:cTn id="120" dur="1822" tmFilter="0,0; 0.14,0.36; 0.43,0.73; 0.71,0.91; 1.0,1.0">
                                          <p:stCondLst>
                                            <p:cond delay="0"/>
                                          </p:stCondLst>
                                        </p:cTn>
                                        <p:tgtEl>
                                          <p:spTgt spid="68617"/>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68617"/>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68617"/>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68617"/>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68617"/>
                                        </p:tgtEl>
                                        <p:attrNameLst>
                                          <p:attrName>ppt_y</p:attrName>
                                        </p:attrNameLst>
                                      </p:cBhvr>
                                      <p:tavLst>
                                        <p:tav tm="0" fmla="#ppt_y-sin(pi*$)/81">
                                          <p:val>
                                            <p:fltVal val="0"/>
                                          </p:val>
                                        </p:tav>
                                        <p:tav tm="100000">
                                          <p:val>
                                            <p:fltVal val="1"/>
                                          </p:val>
                                        </p:tav>
                                      </p:tavLst>
                                    </p:anim>
                                    <p:animScale>
                                      <p:cBhvr>
                                        <p:cTn id="125" dur="26">
                                          <p:stCondLst>
                                            <p:cond delay="650"/>
                                          </p:stCondLst>
                                        </p:cTn>
                                        <p:tgtEl>
                                          <p:spTgt spid="68617"/>
                                        </p:tgtEl>
                                      </p:cBhvr>
                                      <p:to x="100000" y="60000"/>
                                    </p:animScale>
                                    <p:animScale>
                                      <p:cBhvr>
                                        <p:cTn id="126" dur="166" decel="50000">
                                          <p:stCondLst>
                                            <p:cond delay="676"/>
                                          </p:stCondLst>
                                        </p:cTn>
                                        <p:tgtEl>
                                          <p:spTgt spid="68617"/>
                                        </p:tgtEl>
                                      </p:cBhvr>
                                      <p:to x="100000" y="100000"/>
                                    </p:animScale>
                                    <p:animScale>
                                      <p:cBhvr>
                                        <p:cTn id="127" dur="26">
                                          <p:stCondLst>
                                            <p:cond delay="1312"/>
                                          </p:stCondLst>
                                        </p:cTn>
                                        <p:tgtEl>
                                          <p:spTgt spid="68617"/>
                                        </p:tgtEl>
                                      </p:cBhvr>
                                      <p:to x="100000" y="80000"/>
                                    </p:animScale>
                                    <p:animScale>
                                      <p:cBhvr>
                                        <p:cTn id="128" dur="166" decel="50000">
                                          <p:stCondLst>
                                            <p:cond delay="1338"/>
                                          </p:stCondLst>
                                        </p:cTn>
                                        <p:tgtEl>
                                          <p:spTgt spid="68617"/>
                                        </p:tgtEl>
                                      </p:cBhvr>
                                      <p:to x="100000" y="100000"/>
                                    </p:animScale>
                                    <p:animScale>
                                      <p:cBhvr>
                                        <p:cTn id="129" dur="26">
                                          <p:stCondLst>
                                            <p:cond delay="1642"/>
                                          </p:stCondLst>
                                        </p:cTn>
                                        <p:tgtEl>
                                          <p:spTgt spid="68617"/>
                                        </p:tgtEl>
                                      </p:cBhvr>
                                      <p:to x="100000" y="90000"/>
                                    </p:animScale>
                                    <p:animScale>
                                      <p:cBhvr>
                                        <p:cTn id="130" dur="166" decel="50000">
                                          <p:stCondLst>
                                            <p:cond delay="1668"/>
                                          </p:stCondLst>
                                        </p:cTn>
                                        <p:tgtEl>
                                          <p:spTgt spid="68617"/>
                                        </p:tgtEl>
                                      </p:cBhvr>
                                      <p:to x="100000" y="100000"/>
                                    </p:animScale>
                                    <p:animScale>
                                      <p:cBhvr>
                                        <p:cTn id="131" dur="26">
                                          <p:stCondLst>
                                            <p:cond delay="1808"/>
                                          </p:stCondLst>
                                        </p:cTn>
                                        <p:tgtEl>
                                          <p:spTgt spid="68617"/>
                                        </p:tgtEl>
                                      </p:cBhvr>
                                      <p:to x="100000" y="95000"/>
                                    </p:animScale>
                                    <p:animScale>
                                      <p:cBhvr>
                                        <p:cTn id="132" dur="166" decel="50000">
                                          <p:stCondLst>
                                            <p:cond delay="1834"/>
                                          </p:stCondLst>
                                        </p:cTn>
                                        <p:tgtEl>
                                          <p:spTgt spid="68617"/>
                                        </p:tgtEl>
                                      </p:cBhvr>
                                      <p:to x="100000" y="100000"/>
                                    </p:animScale>
                                  </p:childTnLst>
                                </p:cTn>
                              </p:par>
                            </p:childTnLst>
                          </p:cTn>
                        </p:par>
                      </p:childTnLst>
                    </p:cTn>
                  </p:par>
                  <p:par>
                    <p:cTn id="133" fill="hold">
                      <p:stCondLst>
                        <p:cond delay="indefinite"/>
                      </p:stCondLst>
                      <p:childTnLst>
                        <p:par>
                          <p:cTn id="134" fill="hold">
                            <p:stCondLst>
                              <p:cond delay="0"/>
                            </p:stCondLst>
                            <p:childTnLst>
                              <p:par>
                                <p:cTn id="135" presetID="22" presetClass="entr" presetSubtype="4" fill="hold" grpId="0" nodeType="clickEffect">
                                  <p:stCondLst>
                                    <p:cond delay="0"/>
                                  </p:stCondLst>
                                  <p:childTnLst>
                                    <p:set>
                                      <p:cBhvr>
                                        <p:cTn id="136" dur="1" fill="hold">
                                          <p:stCondLst>
                                            <p:cond delay="0"/>
                                          </p:stCondLst>
                                        </p:cTn>
                                        <p:tgtEl>
                                          <p:spTgt spid="4"/>
                                        </p:tgtEl>
                                        <p:attrNameLst>
                                          <p:attrName>style.visibility</p:attrName>
                                        </p:attrNameLst>
                                      </p:cBhvr>
                                      <p:to>
                                        <p:strVal val="visible"/>
                                      </p:to>
                                    </p:set>
                                    <p:animEffect transition="in" filter="wipe(down)">
                                      <p:cBhvr>
                                        <p:cTn id="13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0" grpId="0" animBg="1"/>
      <p:bldP spid="68611" grpId="0" animBg="1"/>
      <p:bldP spid="68612" grpId="0" animBg="1"/>
      <p:bldP spid="68613" grpId="0" animBg="1"/>
      <p:bldP spid="68614" grpId="0" animBg="1"/>
      <p:bldP spid="68615" grpId="0"/>
      <p:bldP spid="68616" grpId="0"/>
      <p:bldP spid="68617"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4" name="Title 3"/>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normAutofit/>
          </a:bodyPr>
          <a:lstStyle/>
          <a:p>
            <a:pPr marL="0" indent="0">
              <a:buNone/>
            </a:pPr>
            <a:r>
              <a:rPr lang="en-US" sz="3200" dirty="0">
                <a:latin typeface="Times New Roman" pitchFamily="18" charset="0"/>
                <a:cs typeface="Times New Roman" pitchFamily="18" charset="0"/>
              </a:rPr>
              <a:t>1.  </a:t>
            </a:r>
            <a:r>
              <a:rPr lang="en-US" sz="3200" b="1" i="1" u="sng" dirty="0" err="1">
                <a:solidFill>
                  <a:srgbClr val="FF0000"/>
                </a:solidFill>
                <a:latin typeface="Times New Roman" pitchFamily="18" charset="0"/>
                <a:cs typeface="Times New Roman" pitchFamily="18" charset="0"/>
              </a:rPr>
              <a:t>Sự</a:t>
            </a:r>
            <a:r>
              <a:rPr lang="en-US" sz="3200" b="1" i="1" u="sng" dirty="0">
                <a:solidFill>
                  <a:srgbClr val="FF0000"/>
                </a:solidFill>
                <a:latin typeface="Times New Roman" pitchFamily="18" charset="0"/>
                <a:cs typeface="Times New Roman" pitchFamily="18" charset="0"/>
              </a:rPr>
              <a:t> </a:t>
            </a:r>
            <a:r>
              <a:rPr lang="en-US" sz="3200" b="1" i="1" u="sng" dirty="0" err="1">
                <a:solidFill>
                  <a:srgbClr val="FF0000"/>
                </a:solidFill>
                <a:latin typeface="Times New Roman" pitchFamily="18" charset="0"/>
                <a:cs typeface="Times New Roman" pitchFamily="18" charset="0"/>
              </a:rPr>
              <a:t>phân</a:t>
            </a:r>
            <a:r>
              <a:rPr lang="en-US" sz="3200" b="1" i="1" u="sng" dirty="0">
                <a:solidFill>
                  <a:srgbClr val="FF0000"/>
                </a:solidFill>
                <a:latin typeface="Times New Roman" pitchFamily="18" charset="0"/>
                <a:cs typeface="Times New Roman" pitchFamily="18" charset="0"/>
              </a:rPr>
              <a:t> </a:t>
            </a:r>
            <a:r>
              <a:rPr lang="en-US" sz="3200" b="1" i="1" u="sng" dirty="0" err="1">
                <a:solidFill>
                  <a:srgbClr val="FF0000"/>
                </a:solidFill>
                <a:latin typeface="Times New Roman" pitchFamily="18" charset="0"/>
                <a:cs typeface="Times New Roman" pitchFamily="18" charset="0"/>
              </a:rPr>
              <a:t>hủy</a:t>
            </a:r>
            <a:r>
              <a:rPr lang="en-US" sz="3200" b="1" i="1" u="sng" dirty="0">
                <a:solidFill>
                  <a:srgbClr val="FF0000"/>
                </a:solidFill>
                <a:latin typeface="Times New Roman" pitchFamily="18" charset="0"/>
                <a:cs typeface="Times New Roman" pitchFamily="18" charset="0"/>
              </a:rPr>
              <a:t> </a:t>
            </a:r>
            <a:r>
              <a:rPr lang="en-US" sz="3200" b="1" i="1" u="sng" dirty="0" err="1">
                <a:solidFill>
                  <a:srgbClr val="FF0000"/>
                </a:solidFill>
                <a:latin typeface="Times New Roman" pitchFamily="18" charset="0"/>
                <a:cs typeface="Times New Roman" pitchFamily="18" charset="0"/>
              </a:rPr>
              <a:t>nước</a:t>
            </a:r>
            <a:r>
              <a:rPr lang="en-US" sz="3200" b="1" i="1" u="sng" dirty="0">
                <a:solidFill>
                  <a:srgbClr val="FF0000"/>
                </a:solidFill>
                <a:latin typeface="Times New Roman" pitchFamily="18" charset="0"/>
                <a:cs typeface="Times New Roman" pitchFamily="18" charset="0"/>
              </a:rPr>
              <a:t> : </a:t>
            </a:r>
          </a:p>
        </p:txBody>
      </p:sp>
      <p:sp>
        <p:nvSpPr>
          <p:cNvPr id="17" name="Text Placeholder 16"/>
          <p:cNvSpPr>
            <a:spLocks noGrp="1"/>
          </p:cNvSpPr>
          <p:nvPr>
            <p:ph type="body" sz="quarter" idx="3"/>
          </p:nvPr>
        </p:nvSpPr>
        <p:spPr>
          <a:xfrm>
            <a:off x="4645025" y="993869"/>
            <a:ext cx="4488345" cy="530131"/>
          </a:xfrm>
        </p:spPr>
        <p:txBody>
          <a:bodyPr/>
          <a:lstStyle/>
          <a:p>
            <a:endParaRPr lang="en-US" dirty="0">
              <a:latin typeface="Times New Roman" pitchFamily="18" charset="0"/>
              <a:cs typeface="Times New Roman" pitchFamily="18" charset="0"/>
            </a:endParaRPr>
          </a:p>
        </p:txBody>
      </p:sp>
      <p:sp>
        <p:nvSpPr>
          <p:cNvPr id="18" name="Content Placeholder 17"/>
          <p:cNvSpPr>
            <a:spLocks noGrp="1"/>
          </p:cNvSpPr>
          <p:nvPr>
            <p:ph sz="quarter" idx="4"/>
          </p:nvPr>
        </p:nvSpPr>
        <p:spPr>
          <a:xfrm>
            <a:off x="4645025" y="1524000"/>
            <a:ext cx="4488345" cy="4876799"/>
          </a:xfrm>
        </p:spPr>
        <p:txBody>
          <a:bodyPr/>
          <a:lstStyle/>
          <a:p>
            <a:pPr marL="0" indent="0">
              <a:buNone/>
            </a:pPr>
            <a:r>
              <a:rPr lang="en-US" dirty="0">
                <a:latin typeface="Times New Roman" pitchFamily="18" charset="0"/>
                <a:cs typeface="Times New Roman" pitchFamily="18" charset="0"/>
              </a:rPr>
              <a:t> </a:t>
            </a: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Callout 18"/>
          <p:cNvSpPr/>
          <p:nvPr/>
        </p:nvSpPr>
        <p:spPr>
          <a:xfrm>
            <a:off x="4800600" y="2133600"/>
            <a:ext cx="4038600" cy="2819400"/>
          </a:xfrm>
          <a:prstGeom prst="wedgeEllipseCallout">
            <a:avLst>
              <a:gd name="adj1" fmla="val -38480"/>
              <a:gd name="adj2" fmla="val 749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Times New Roman" pitchFamily="18" charset="0"/>
                <a:cs typeface="Times New Roman" pitchFamily="18" charset="0"/>
              </a:rPr>
              <a:t>H</a:t>
            </a:r>
            <a:r>
              <a:rPr lang="vi-VN" sz="2400" dirty="0">
                <a:solidFill>
                  <a:schemeClr val="tx1"/>
                </a:solidFill>
                <a:latin typeface="Times New Roman" pitchFamily="18" charset="0"/>
                <a:cs typeface="Times New Roman" pitchFamily="18" charset="0"/>
              </a:rPr>
              <a:t>ãy đọc phần thông tin SGK trang 121 mục a, kết hợp hình 5.10, mô </a:t>
            </a:r>
            <a:r>
              <a:rPr lang="en-US" sz="2400" dirty="0" err="1">
                <a:solidFill>
                  <a:schemeClr val="tx1"/>
                </a:solidFill>
                <a:latin typeface="Times New Roman" pitchFamily="18" charset="0"/>
                <a:cs typeface="Times New Roman" pitchFamily="18" charset="0"/>
              </a:rPr>
              <a:t>tả</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sơ</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đồ</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thí</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nghiệm</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phân</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hủy</a:t>
            </a:r>
            <a:r>
              <a:rPr lang="en-US" sz="2400" dirty="0">
                <a:solidFill>
                  <a:schemeClr val="tx1"/>
                </a:solidFill>
                <a:latin typeface="Times New Roman" pitchFamily="18" charset="0"/>
                <a:cs typeface="Times New Roman" pitchFamily="18" charset="0"/>
              </a:rPr>
              <a:t> </a:t>
            </a:r>
            <a:r>
              <a:rPr lang="en-US" sz="2400" dirty="0" err="1">
                <a:solidFill>
                  <a:schemeClr val="tx1"/>
                </a:solidFill>
                <a:latin typeface="Times New Roman" pitchFamily="18" charset="0"/>
                <a:cs typeface="Times New Roman" pitchFamily="18" charset="0"/>
              </a:rPr>
              <a:t>nước</a:t>
            </a:r>
            <a:endParaRPr lang="en-US" sz="2400" dirty="0">
              <a:solidFill>
                <a:schemeClr val="tx1"/>
              </a:solidFill>
              <a:latin typeface="Times New Roman" pitchFamily="18" charset="0"/>
              <a:cs typeface="Times New Roman" pitchFamily="18" charset="0"/>
            </a:endParaRPr>
          </a:p>
        </p:txBody>
      </p:sp>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4946" y="1040933"/>
            <a:ext cx="4267200" cy="56388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Flowchart: Punched Tape 13"/>
          <p:cNvSpPr/>
          <p:nvPr/>
        </p:nvSpPr>
        <p:spPr>
          <a:xfrm>
            <a:off x="5257800" y="2514600"/>
            <a:ext cx="3429000" cy="2362200"/>
          </a:xfrm>
          <a:prstGeom prst="flowChartPunchedTap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rgbClr val="FF0000"/>
                </a:solidFill>
                <a:latin typeface="Times New Roman" pitchFamily="18" charset="0"/>
                <a:cs typeface="Times New Roman" pitchFamily="18" charset="0"/>
              </a:rPr>
              <a:t>Hãy</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quan</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sát</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thí</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nghiệm</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phân</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hủy</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nước</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sau</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đây</a:t>
            </a:r>
            <a:r>
              <a:rPr lang="en-US" sz="2800" b="1" dirty="0">
                <a:solidFill>
                  <a:srgbClr val="FF0000"/>
                </a:solidFill>
                <a:latin typeface="Times New Roman" pitchFamily="18" charset="0"/>
                <a:cs typeface="Times New Roman" pitchFamily="18" charset="0"/>
              </a:rPr>
              <a:t>:</a:t>
            </a:r>
          </a:p>
        </p:txBody>
      </p:sp>
      <p:sp>
        <p:nvSpPr>
          <p:cNvPr id="3" name="Slide Number Placeholder 2"/>
          <p:cNvSpPr>
            <a:spLocks noGrp="1"/>
          </p:cNvSpPr>
          <p:nvPr>
            <p:ph type="sldNum" sz="quarter" idx="12"/>
          </p:nvPr>
        </p:nvSpPr>
        <p:spPr/>
        <p:txBody>
          <a:bodyPr/>
          <a:lstStyle/>
          <a:p>
            <a:fld id="{06F77F83-0F0D-464E-B49E-07C0C6FDBF15}" type="slidenum">
              <a:rPr lang="en-US" sz="1800" b="1" smtClean="0">
                <a:latin typeface="Times New Roman" pitchFamily="18" charset="0"/>
                <a:cs typeface="Times New Roman" pitchFamily="18" charset="0"/>
              </a:rPr>
              <a:t>6</a:t>
            </a:fld>
            <a:endParaRPr lang="en-US" sz="1800" b="1" dirty="0">
              <a:latin typeface="Times New Roman" pitchFamily="18" charset="0"/>
              <a:cs typeface="Times New Roman" pitchFamily="18" charset="0"/>
            </a:endParaRPr>
          </a:p>
        </p:txBody>
      </p:sp>
    </p:spTree>
    <p:extLst>
      <p:ext uri="{BB962C8B-B14F-4D97-AF65-F5344CB8AC3E}">
        <p14:creationId xmlns:p14="http://schemas.microsoft.com/office/powerpoint/2010/main" val="295029840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barn(inVertical)">
                                      <p:cBhvr>
                                        <p:cTn id="12" dur="500"/>
                                        <p:tgtEl>
                                          <p:spTgt spid="1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animEffect transition="in" filter="wipe(down)">
                                      <p:cBhvr>
                                        <p:cTn id="17" dur="500"/>
                                        <p:tgtEl>
                                          <p:spTgt spid="1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1"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19"/>
                                        </p:tgtEl>
                                      </p:cBhvr>
                                    </p:animEffect>
                                    <p:set>
                                      <p:cBhvr>
                                        <p:cTn id="27" dur="1" fill="hold">
                                          <p:stCondLst>
                                            <p:cond delay="499"/>
                                          </p:stCondLst>
                                        </p:cTn>
                                        <p:tgtEl>
                                          <p:spTgt spid="1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down)">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1" presetClass="entr" presetSubtype="1"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heel(1)">
                                      <p:cBhvr>
                                        <p:cTn id="4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ienphannuoc"/>
          <p:cNvPicPr>
            <a:picLocks noChangeAspect="1" noChangeArrowheads="1"/>
          </p:cNvPicPr>
          <p:nvPr/>
        </p:nvPicPr>
        <p:blipFill>
          <a:blip r:embed="rId3">
            <a:lum bright="-20000" contrast="40000"/>
            <a:extLst>
              <a:ext uri="{28A0092B-C50C-407E-A947-70E740481C1C}">
                <a14:useLocalDpi xmlns:a14="http://schemas.microsoft.com/office/drawing/2010/main" val="0"/>
              </a:ext>
            </a:extLst>
          </a:blip>
          <a:srcRect/>
          <a:stretch>
            <a:fillRect/>
          </a:stretch>
        </p:blipFill>
        <p:spPr bwMode="auto">
          <a:xfrm>
            <a:off x="5265738" y="723900"/>
            <a:ext cx="3870325" cy="61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3" name="Rectangle 3"/>
          <p:cNvSpPr>
            <a:spLocks noChangeArrowheads="1"/>
          </p:cNvSpPr>
          <p:nvPr/>
        </p:nvSpPr>
        <p:spPr bwMode="auto">
          <a:xfrm rot="1299256">
            <a:off x="4687888" y="157163"/>
            <a:ext cx="820737" cy="42862"/>
          </a:xfrm>
          <a:prstGeom prst="rect">
            <a:avLst/>
          </a:prstGeom>
          <a:solidFill>
            <a:schemeClr val="tx1"/>
          </a:solidFill>
          <a:ln w="9525">
            <a:solidFill>
              <a:schemeClr val="tx1"/>
            </a:solidFill>
            <a:miter lim="800000"/>
            <a:headEnd/>
            <a:tailEnd/>
          </a:ln>
        </p:spPr>
        <p:txBody>
          <a:bodyPr wrap="none" anchor="ctr"/>
          <a:lstStyle/>
          <a:p>
            <a:pPr algn="ctr" fontAlgn="base">
              <a:spcBef>
                <a:spcPct val="0"/>
              </a:spcBef>
              <a:spcAft>
                <a:spcPct val="0"/>
              </a:spcAft>
            </a:pPr>
            <a:endParaRPr lang="en-US">
              <a:solidFill>
                <a:srgbClr val="000000"/>
              </a:solidFill>
              <a:cs typeface="Arial" charset="0"/>
            </a:endParaRPr>
          </a:p>
        </p:txBody>
      </p:sp>
      <p:sp>
        <p:nvSpPr>
          <p:cNvPr id="81924" name="Oval 4"/>
          <p:cNvSpPr>
            <a:spLocks noChangeArrowheads="1"/>
          </p:cNvSpPr>
          <p:nvPr/>
        </p:nvSpPr>
        <p:spPr bwMode="auto">
          <a:xfrm rot="1223249">
            <a:off x="5405438" y="314325"/>
            <a:ext cx="282575" cy="71438"/>
          </a:xfrm>
          <a:prstGeom prst="ellipse">
            <a:avLst/>
          </a:prstGeom>
          <a:solidFill>
            <a:srgbClr val="FF3300"/>
          </a:solidFill>
          <a:ln w="9525">
            <a:solidFill>
              <a:srgbClr val="FF3300"/>
            </a:solidFill>
            <a:round/>
            <a:headEnd/>
            <a:tailEnd/>
          </a:ln>
        </p:spPr>
        <p:txBody>
          <a:bodyPr wrap="none" anchor="ctr"/>
          <a:lstStyle/>
          <a:p>
            <a:pPr algn="ctr" fontAlgn="base">
              <a:spcBef>
                <a:spcPct val="0"/>
              </a:spcBef>
              <a:spcAft>
                <a:spcPct val="0"/>
              </a:spcAft>
            </a:pPr>
            <a:endParaRPr lang="en-US" sz="3200" b="1">
              <a:solidFill>
                <a:srgbClr val="000000"/>
              </a:solidFill>
            </a:endParaRPr>
          </a:p>
        </p:txBody>
      </p:sp>
      <p:sp>
        <p:nvSpPr>
          <p:cNvPr id="81925" name="Rectangle 5"/>
          <p:cNvSpPr>
            <a:spLocks noChangeArrowheads="1"/>
          </p:cNvSpPr>
          <p:nvPr/>
        </p:nvSpPr>
        <p:spPr bwMode="auto">
          <a:xfrm rot="20027065" flipH="1">
            <a:off x="9710738" y="19050"/>
            <a:ext cx="876300" cy="42863"/>
          </a:xfrm>
          <a:prstGeom prst="rect">
            <a:avLst/>
          </a:prstGeom>
          <a:solidFill>
            <a:schemeClr val="tx1"/>
          </a:solidFill>
          <a:ln w="9525">
            <a:solidFill>
              <a:schemeClr val="tx1"/>
            </a:solidFill>
            <a:miter lim="800000"/>
            <a:headEnd/>
            <a:tailEnd/>
          </a:ln>
        </p:spPr>
        <p:txBody>
          <a:bodyPr wrap="none" anchor="ctr"/>
          <a:lstStyle/>
          <a:p>
            <a:pPr algn="ctr" fontAlgn="base">
              <a:spcBef>
                <a:spcPct val="0"/>
              </a:spcBef>
              <a:spcAft>
                <a:spcPct val="0"/>
              </a:spcAft>
            </a:pPr>
            <a:endParaRPr lang="en-US">
              <a:solidFill>
                <a:srgbClr val="000000"/>
              </a:solidFill>
              <a:cs typeface="Arial" charset="0"/>
            </a:endParaRPr>
          </a:p>
        </p:txBody>
      </p:sp>
      <p:sp>
        <p:nvSpPr>
          <p:cNvPr id="81926" name="Oval 6"/>
          <p:cNvSpPr>
            <a:spLocks noChangeArrowheads="1"/>
          </p:cNvSpPr>
          <p:nvPr/>
        </p:nvSpPr>
        <p:spPr bwMode="auto">
          <a:xfrm rot="19996463" flipH="1">
            <a:off x="9540875" y="246063"/>
            <a:ext cx="228600" cy="69850"/>
          </a:xfrm>
          <a:prstGeom prst="ellipse">
            <a:avLst/>
          </a:prstGeom>
          <a:solidFill>
            <a:srgbClr val="FF714F"/>
          </a:solidFill>
          <a:ln w="9525">
            <a:solidFill>
              <a:srgbClr val="FF3300"/>
            </a:solidFill>
            <a:round/>
            <a:headEnd/>
            <a:tailEnd/>
          </a:ln>
        </p:spPr>
        <p:txBody>
          <a:bodyPr wrap="none" anchor="ctr"/>
          <a:lstStyle/>
          <a:p>
            <a:pPr algn="ctr" fontAlgn="base">
              <a:spcBef>
                <a:spcPct val="0"/>
              </a:spcBef>
              <a:spcAft>
                <a:spcPct val="0"/>
              </a:spcAft>
            </a:pPr>
            <a:endParaRPr lang="en-US" sz="3200" b="1">
              <a:solidFill>
                <a:srgbClr val="000000"/>
              </a:solidFill>
            </a:endParaRPr>
          </a:p>
        </p:txBody>
      </p:sp>
      <p:grpSp>
        <p:nvGrpSpPr>
          <p:cNvPr id="2" name="Group 7"/>
          <p:cNvGrpSpPr>
            <a:grpSpLocks/>
          </p:cNvGrpSpPr>
          <p:nvPr/>
        </p:nvGrpSpPr>
        <p:grpSpPr bwMode="auto">
          <a:xfrm rot="-1677878">
            <a:off x="9412288" y="-104775"/>
            <a:ext cx="223837" cy="503238"/>
            <a:chOff x="1202" y="1888"/>
            <a:chExt cx="252" cy="544"/>
          </a:xfrm>
        </p:grpSpPr>
        <p:sp>
          <p:nvSpPr>
            <p:cNvPr id="10351" name="xjhwt5"/>
            <p:cNvSpPr>
              <a:spLocks/>
            </p:cNvSpPr>
            <p:nvPr/>
          </p:nvSpPr>
          <p:spPr bwMode="auto">
            <a:xfrm rot="5400000">
              <a:off x="1061" y="2029"/>
              <a:ext cx="534" cy="252"/>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F3300"/>
                </a:gs>
              </a:gsLst>
              <a:path path="rect">
                <a:fillToRect l="50000" t="50000" r="50000" b="50000"/>
              </a:path>
            </a:gradFill>
            <a:ln w="9525">
              <a:solidFill>
                <a:srgbClr val="C0C0C0"/>
              </a:solidFill>
              <a:round/>
              <a:headEnd/>
              <a:tailEnd/>
            </a:ln>
          </p:spPr>
          <p:txBody>
            <a:bodyPr/>
            <a:lstStyle/>
            <a:p>
              <a:pPr fontAlgn="base">
                <a:spcBef>
                  <a:spcPct val="0"/>
                </a:spcBef>
                <a:spcAft>
                  <a:spcPct val="0"/>
                </a:spcAft>
              </a:pPr>
              <a:endParaRPr lang="en-US">
                <a:solidFill>
                  <a:srgbClr val="000000"/>
                </a:solidFill>
                <a:latin typeface=".VnTime" pitchFamily="34" charset="0"/>
              </a:endParaRPr>
            </a:p>
          </p:txBody>
        </p:sp>
        <p:sp>
          <p:nvSpPr>
            <p:cNvPr id="10352" name="xjhwt5"/>
            <p:cNvSpPr>
              <a:spLocks/>
            </p:cNvSpPr>
            <p:nvPr/>
          </p:nvSpPr>
          <p:spPr bwMode="auto">
            <a:xfrm rot="5400000">
              <a:off x="1187" y="2236"/>
              <a:ext cx="282" cy="110"/>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6F6C0"/>
                </a:gs>
              </a:gsLst>
              <a:path path="rect">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en-US">
                <a:solidFill>
                  <a:srgbClr val="000000"/>
                </a:solidFill>
                <a:latin typeface=".VnTime" pitchFamily="34" charset="0"/>
              </a:endParaRPr>
            </a:p>
          </p:txBody>
        </p:sp>
      </p:grpSp>
      <p:grpSp>
        <p:nvGrpSpPr>
          <p:cNvPr id="3" name="Group 10"/>
          <p:cNvGrpSpPr>
            <a:grpSpLocks/>
          </p:cNvGrpSpPr>
          <p:nvPr/>
        </p:nvGrpSpPr>
        <p:grpSpPr bwMode="auto">
          <a:xfrm>
            <a:off x="3130550" y="2738438"/>
            <a:ext cx="1038225" cy="2959100"/>
            <a:chOff x="4712" y="1778"/>
            <a:chExt cx="654" cy="1864"/>
          </a:xfrm>
        </p:grpSpPr>
        <p:grpSp>
          <p:nvGrpSpPr>
            <p:cNvPr id="10347" name="Group 11"/>
            <p:cNvGrpSpPr>
              <a:grpSpLocks/>
            </p:cNvGrpSpPr>
            <p:nvPr/>
          </p:nvGrpSpPr>
          <p:grpSpPr bwMode="auto">
            <a:xfrm>
              <a:off x="4712" y="1778"/>
              <a:ext cx="654" cy="1864"/>
              <a:chOff x="3788" y="1778"/>
              <a:chExt cx="654" cy="1864"/>
            </a:xfrm>
          </p:grpSpPr>
          <p:pic>
            <p:nvPicPr>
              <p:cNvPr id="10349"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8" y="1778"/>
                <a:ext cx="654" cy="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0" name="Rectangle 13"/>
              <p:cNvSpPr>
                <a:spLocks noChangeArrowheads="1"/>
              </p:cNvSpPr>
              <p:nvPr/>
            </p:nvSpPr>
            <p:spPr bwMode="auto">
              <a:xfrm>
                <a:off x="3836" y="2686"/>
                <a:ext cx="574" cy="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sp>
          <p:nvSpPr>
            <p:cNvPr id="10348" name="AutoShape 14"/>
            <p:cNvSpPr>
              <a:spLocks noChangeArrowheads="1"/>
            </p:cNvSpPr>
            <p:nvPr/>
          </p:nvSpPr>
          <p:spPr bwMode="auto">
            <a:xfrm>
              <a:off x="4744" y="2208"/>
              <a:ext cx="574" cy="478"/>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sp>
        <p:nvSpPr>
          <p:cNvPr id="81935" name="Oval 15"/>
          <p:cNvSpPr>
            <a:spLocks noChangeArrowheads="1"/>
          </p:cNvSpPr>
          <p:nvPr/>
        </p:nvSpPr>
        <p:spPr bwMode="auto">
          <a:xfrm>
            <a:off x="7069138" y="620713"/>
            <a:ext cx="152400" cy="304800"/>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36" name="Oval 16"/>
          <p:cNvSpPr>
            <a:spLocks noChangeArrowheads="1"/>
          </p:cNvSpPr>
          <p:nvPr/>
        </p:nvSpPr>
        <p:spPr bwMode="auto">
          <a:xfrm rot="-2806575">
            <a:off x="6582569" y="24607"/>
            <a:ext cx="127000" cy="576262"/>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37" name="AutoShape 17"/>
          <p:cNvSpPr>
            <a:spLocks noChangeArrowheads="1"/>
          </p:cNvSpPr>
          <p:nvPr/>
        </p:nvSpPr>
        <p:spPr bwMode="auto">
          <a:xfrm>
            <a:off x="7131050" y="2162175"/>
            <a:ext cx="76200" cy="2803525"/>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38" name="AutoShape 18"/>
          <p:cNvSpPr>
            <a:spLocks noChangeArrowheads="1"/>
          </p:cNvSpPr>
          <p:nvPr/>
        </p:nvSpPr>
        <p:spPr bwMode="auto">
          <a:xfrm>
            <a:off x="6246813" y="4887913"/>
            <a:ext cx="998537" cy="77787"/>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39" name="Rectangle 19"/>
          <p:cNvSpPr>
            <a:spLocks noChangeArrowheads="1"/>
          </p:cNvSpPr>
          <p:nvPr/>
        </p:nvSpPr>
        <p:spPr bwMode="auto">
          <a:xfrm>
            <a:off x="7143750" y="2006600"/>
            <a:ext cx="77788" cy="77788"/>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40" name="Oval 20"/>
          <p:cNvSpPr>
            <a:spLocks noChangeArrowheads="1"/>
          </p:cNvSpPr>
          <p:nvPr/>
        </p:nvSpPr>
        <p:spPr bwMode="auto">
          <a:xfrm>
            <a:off x="8742363" y="4427538"/>
            <a:ext cx="153987" cy="153987"/>
          </a:xfrm>
          <a:prstGeom prst="ellipse">
            <a:avLst/>
          </a:prstGeom>
          <a:solidFill>
            <a:srgbClr val="000000"/>
          </a:solidFill>
          <a:ln w="9525">
            <a:solidFill>
              <a:schemeClr val="tx1"/>
            </a:solidFill>
            <a:round/>
            <a:headEnd/>
            <a:tailEnd/>
          </a:ln>
        </p:spPr>
        <p:txBody>
          <a:bodyPr wrap="none" anchor="ctr"/>
          <a:lstStyle/>
          <a:p>
            <a:pPr algn="ctr" fontAlgn="base">
              <a:spcBef>
                <a:spcPct val="0"/>
              </a:spcBef>
              <a:spcAft>
                <a:spcPct val="0"/>
              </a:spcAft>
            </a:pPr>
            <a:endParaRPr lang="en-US" sz="3200" b="1">
              <a:solidFill>
                <a:srgbClr val="000000"/>
              </a:solidFill>
            </a:endParaRPr>
          </a:p>
        </p:txBody>
      </p:sp>
      <p:sp>
        <p:nvSpPr>
          <p:cNvPr id="81941" name="Oval 21"/>
          <p:cNvSpPr>
            <a:spLocks noChangeArrowheads="1"/>
          </p:cNvSpPr>
          <p:nvPr/>
        </p:nvSpPr>
        <p:spPr bwMode="auto">
          <a:xfrm>
            <a:off x="5632450" y="4427538"/>
            <a:ext cx="153988" cy="153987"/>
          </a:xfrm>
          <a:prstGeom prst="ellipse">
            <a:avLst/>
          </a:prstGeom>
          <a:solidFill>
            <a:srgbClr val="000000"/>
          </a:solidFill>
          <a:ln w="9525">
            <a:solidFill>
              <a:schemeClr val="tx1"/>
            </a:solidFill>
            <a:round/>
            <a:headEnd/>
            <a:tailEnd/>
          </a:ln>
        </p:spPr>
        <p:txBody>
          <a:bodyPr wrap="none" anchor="ctr"/>
          <a:lstStyle/>
          <a:p>
            <a:pPr algn="ctr" fontAlgn="base">
              <a:spcBef>
                <a:spcPct val="0"/>
              </a:spcBef>
              <a:spcAft>
                <a:spcPct val="0"/>
              </a:spcAft>
            </a:pPr>
            <a:endParaRPr lang="en-US" sz="3200" b="1">
              <a:solidFill>
                <a:srgbClr val="000000"/>
              </a:solidFill>
            </a:endParaRPr>
          </a:p>
        </p:txBody>
      </p:sp>
      <p:grpSp>
        <p:nvGrpSpPr>
          <p:cNvPr id="5" name="Group 22"/>
          <p:cNvGrpSpPr>
            <a:grpSpLocks/>
          </p:cNvGrpSpPr>
          <p:nvPr/>
        </p:nvGrpSpPr>
        <p:grpSpPr bwMode="auto">
          <a:xfrm>
            <a:off x="7821613" y="1739900"/>
            <a:ext cx="307975" cy="3148013"/>
            <a:chOff x="1622" y="1096"/>
            <a:chExt cx="194" cy="1983"/>
          </a:xfrm>
        </p:grpSpPr>
        <p:sp>
          <p:nvSpPr>
            <p:cNvPr id="10344" name="AutoShape 23"/>
            <p:cNvSpPr>
              <a:spLocks noChangeArrowheads="1"/>
            </p:cNvSpPr>
            <p:nvPr/>
          </p:nvSpPr>
          <p:spPr bwMode="auto">
            <a:xfrm>
              <a:off x="1688" y="1096"/>
              <a:ext cx="64" cy="341"/>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45" name="AutoShape 24"/>
            <p:cNvSpPr>
              <a:spLocks noChangeArrowheads="1"/>
            </p:cNvSpPr>
            <p:nvPr/>
          </p:nvSpPr>
          <p:spPr bwMode="auto">
            <a:xfrm>
              <a:off x="1622" y="1437"/>
              <a:ext cx="194" cy="1642"/>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46" name="Oval 25"/>
            <p:cNvSpPr>
              <a:spLocks noChangeArrowheads="1"/>
            </p:cNvSpPr>
            <p:nvPr/>
          </p:nvSpPr>
          <p:spPr bwMode="auto">
            <a:xfrm>
              <a:off x="1622" y="1410"/>
              <a:ext cx="194" cy="242"/>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grpSp>
        <p:nvGrpSpPr>
          <p:cNvPr id="6" name="Group 26"/>
          <p:cNvGrpSpPr>
            <a:grpSpLocks/>
          </p:cNvGrpSpPr>
          <p:nvPr/>
        </p:nvGrpSpPr>
        <p:grpSpPr bwMode="auto">
          <a:xfrm>
            <a:off x="6208713" y="1739900"/>
            <a:ext cx="306387" cy="3148013"/>
            <a:chOff x="606" y="1096"/>
            <a:chExt cx="193" cy="1983"/>
          </a:xfrm>
        </p:grpSpPr>
        <p:sp>
          <p:nvSpPr>
            <p:cNvPr id="10341" name="AutoShape 27"/>
            <p:cNvSpPr>
              <a:spLocks noChangeArrowheads="1"/>
            </p:cNvSpPr>
            <p:nvPr/>
          </p:nvSpPr>
          <p:spPr bwMode="auto">
            <a:xfrm>
              <a:off x="687" y="1096"/>
              <a:ext cx="56" cy="341"/>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42" name="AutoShape 28"/>
            <p:cNvSpPr>
              <a:spLocks noChangeArrowheads="1"/>
            </p:cNvSpPr>
            <p:nvPr/>
          </p:nvSpPr>
          <p:spPr bwMode="auto">
            <a:xfrm>
              <a:off x="630" y="1437"/>
              <a:ext cx="169" cy="1642"/>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43" name="Oval 29"/>
            <p:cNvSpPr>
              <a:spLocks noChangeArrowheads="1"/>
            </p:cNvSpPr>
            <p:nvPr/>
          </p:nvSpPr>
          <p:spPr bwMode="auto">
            <a:xfrm>
              <a:off x="606" y="1410"/>
              <a:ext cx="193" cy="218"/>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sp>
        <p:nvSpPr>
          <p:cNvPr id="81950" name="AutoShape 30"/>
          <p:cNvSpPr>
            <a:spLocks noChangeArrowheads="1"/>
          </p:cNvSpPr>
          <p:nvPr/>
        </p:nvSpPr>
        <p:spPr bwMode="auto">
          <a:xfrm>
            <a:off x="7821613" y="4849813"/>
            <a:ext cx="307975" cy="839787"/>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51" name="AutoShape 31"/>
          <p:cNvSpPr>
            <a:spLocks noChangeArrowheads="1"/>
          </p:cNvSpPr>
          <p:nvPr/>
        </p:nvSpPr>
        <p:spPr bwMode="auto">
          <a:xfrm>
            <a:off x="6246813" y="4849813"/>
            <a:ext cx="268287" cy="839787"/>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260" name="Rectangle 32"/>
          <p:cNvSpPr>
            <a:spLocks noChangeArrowheads="1"/>
          </p:cNvSpPr>
          <p:nvPr/>
        </p:nvSpPr>
        <p:spPr bwMode="auto">
          <a:xfrm>
            <a:off x="6323013" y="4810125"/>
            <a:ext cx="76200" cy="884238"/>
          </a:xfrm>
          <a:prstGeom prst="rect">
            <a:avLst/>
          </a:prstGeom>
          <a:solidFill>
            <a:srgbClr val="000000"/>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sp>
        <p:nvSpPr>
          <p:cNvPr id="81953" name="AutoShape 33"/>
          <p:cNvSpPr>
            <a:spLocks noChangeArrowheads="1"/>
          </p:cNvSpPr>
          <p:nvPr/>
        </p:nvSpPr>
        <p:spPr bwMode="auto">
          <a:xfrm>
            <a:off x="7053263" y="4887913"/>
            <a:ext cx="1076325" cy="77787"/>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262" name="Rectangle 34"/>
          <p:cNvSpPr>
            <a:spLocks noChangeArrowheads="1"/>
          </p:cNvSpPr>
          <p:nvPr/>
        </p:nvSpPr>
        <p:spPr bwMode="auto">
          <a:xfrm>
            <a:off x="7937500" y="4810125"/>
            <a:ext cx="76200" cy="884238"/>
          </a:xfrm>
          <a:prstGeom prst="rect">
            <a:avLst/>
          </a:prstGeom>
          <a:solidFill>
            <a:srgbClr val="000000"/>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grpSp>
        <p:nvGrpSpPr>
          <p:cNvPr id="7" name="Group 35"/>
          <p:cNvGrpSpPr>
            <a:grpSpLocks/>
          </p:cNvGrpSpPr>
          <p:nvPr/>
        </p:nvGrpSpPr>
        <p:grpSpPr bwMode="auto">
          <a:xfrm>
            <a:off x="7821613" y="1739900"/>
            <a:ext cx="307975" cy="2419350"/>
            <a:chOff x="4404" y="515"/>
            <a:chExt cx="194" cy="1524"/>
          </a:xfrm>
        </p:grpSpPr>
        <p:sp>
          <p:nvSpPr>
            <p:cNvPr id="10339" name="AutoShape 36"/>
            <p:cNvSpPr>
              <a:spLocks noChangeArrowheads="1"/>
            </p:cNvSpPr>
            <p:nvPr/>
          </p:nvSpPr>
          <p:spPr bwMode="auto">
            <a:xfrm>
              <a:off x="4470" y="515"/>
              <a:ext cx="64" cy="341"/>
            </a:xfrm>
            <a:prstGeom prst="flowChartAlternate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40" name="AutoShape 37"/>
            <p:cNvSpPr>
              <a:spLocks noChangeArrowheads="1"/>
            </p:cNvSpPr>
            <p:nvPr/>
          </p:nvSpPr>
          <p:spPr bwMode="auto">
            <a:xfrm>
              <a:off x="4404" y="856"/>
              <a:ext cx="194" cy="1183"/>
            </a:xfrm>
            <a:prstGeom prst="flowChartAlternate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grpSp>
        <p:nvGrpSpPr>
          <p:cNvPr id="8" name="Group 38"/>
          <p:cNvGrpSpPr>
            <a:grpSpLocks/>
          </p:cNvGrpSpPr>
          <p:nvPr/>
        </p:nvGrpSpPr>
        <p:grpSpPr bwMode="auto">
          <a:xfrm>
            <a:off x="6246813" y="1739900"/>
            <a:ext cx="268287" cy="1458913"/>
            <a:chOff x="4453" y="1579"/>
            <a:chExt cx="169" cy="1065"/>
          </a:xfrm>
        </p:grpSpPr>
        <p:sp>
          <p:nvSpPr>
            <p:cNvPr id="10337" name="AutoShape 39"/>
            <p:cNvSpPr>
              <a:spLocks noChangeArrowheads="1"/>
            </p:cNvSpPr>
            <p:nvPr/>
          </p:nvSpPr>
          <p:spPr bwMode="auto">
            <a:xfrm>
              <a:off x="4510" y="1579"/>
              <a:ext cx="56" cy="341"/>
            </a:xfrm>
            <a:prstGeom prst="flowChartAlternate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38" name="AutoShape 40"/>
            <p:cNvSpPr>
              <a:spLocks noChangeArrowheads="1"/>
            </p:cNvSpPr>
            <p:nvPr/>
          </p:nvSpPr>
          <p:spPr bwMode="auto">
            <a:xfrm>
              <a:off x="4453" y="1920"/>
              <a:ext cx="169" cy="724"/>
            </a:xfrm>
            <a:prstGeom prst="flowChartAlternate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sp>
        <p:nvSpPr>
          <p:cNvPr id="81961" name="Oval 41"/>
          <p:cNvSpPr>
            <a:spLocks noChangeArrowheads="1"/>
          </p:cNvSpPr>
          <p:nvPr/>
        </p:nvSpPr>
        <p:spPr bwMode="auto">
          <a:xfrm>
            <a:off x="6362700" y="5427663"/>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2" name="Oval 42"/>
          <p:cNvSpPr>
            <a:spLocks noChangeArrowheads="1"/>
          </p:cNvSpPr>
          <p:nvPr/>
        </p:nvSpPr>
        <p:spPr bwMode="auto">
          <a:xfrm>
            <a:off x="6362700" y="5157788"/>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3" name="Oval 43"/>
          <p:cNvSpPr>
            <a:spLocks noChangeArrowheads="1"/>
          </p:cNvSpPr>
          <p:nvPr/>
        </p:nvSpPr>
        <p:spPr bwMode="auto">
          <a:xfrm>
            <a:off x="8013700" y="5426075"/>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4" name="Oval 44"/>
          <p:cNvSpPr>
            <a:spLocks noChangeArrowheads="1"/>
          </p:cNvSpPr>
          <p:nvPr/>
        </p:nvSpPr>
        <p:spPr bwMode="auto">
          <a:xfrm>
            <a:off x="7899400" y="5195888"/>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5" name="Oval 45"/>
          <p:cNvSpPr>
            <a:spLocks noChangeArrowheads="1"/>
          </p:cNvSpPr>
          <p:nvPr/>
        </p:nvSpPr>
        <p:spPr bwMode="auto">
          <a:xfrm>
            <a:off x="7975600" y="5003800"/>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6" name="Oval 46"/>
          <p:cNvSpPr>
            <a:spLocks noChangeArrowheads="1"/>
          </p:cNvSpPr>
          <p:nvPr/>
        </p:nvSpPr>
        <p:spPr bwMode="auto">
          <a:xfrm>
            <a:off x="7859713" y="4965700"/>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7" name="Oval 47"/>
          <p:cNvSpPr>
            <a:spLocks noChangeArrowheads="1"/>
          </p:cNvSpPr>
          <p:nvPr/>
        </p:nvSpPr>
        <p:spPr bwMode="auto">
          <a:xfrm>
            <a:off x="6286500" y="5003800"/>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8" name="Oval 48"/>
          <p:cNvSpPr>
            <a:spLocks noChangeArrowheads="1"/>
          </p:cNvSpPr>
          <p:nvPr/>
        </p:nvSpPr>
        <p:spPr bwMode="auto">
          <a:xfrm>
            <a:off x="6324600" y="4965700"/>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69" name="Oval 49"/>
          <p:cNvSpPr>
            <a:spLocks noChangeArrowheads="1"/>
          </p:cNvSpPr>
          <p:nvPr/>
        </p:nvSpPr>
        <p:spPr bwMode="auto">
          <a:xfrm>
            <a:off x="8013700" y="5195888"/>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70" name="Oval 50"/>
          <p:cNvSpPr>
            <a:spLocks noChangeArrowheads="1"/>
          </p:cNvSpPr>
          <p:nvPr/>
        </p:nvSpPr>
        <p:spPr bwMode="auto">
          <a:xfrm>
            <a:off x="7897813" y="5233988"/>
            <a:ext cx="114300" cy="114300"/>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grpSp>
        <p:nvGrpSpPr>
          <p:cNvPr id="9" name="Group 51"/>
          <p:cNvGrpSpPr>
            <a:grpSpLocks/>
          </p:cNvGrpSpPr>
          <p:nvPr/>
        </p:nvGrpSpPr>
        <p:grpSpPr bwMode="auto">
          <a:xfrm>
            <a:off x="6246813" y="708025"/>
            <a:ext cx="287337" cy="647700"/>
            <a:chOff x="1202" y="1888"/>
            <a:chExt cx="252" cy="544"/>
          </a:xfrm>
        </p:grpSpPr>
        <p:sp>
          <p:nvSpPr>
            <p:cNvPr id="10335" name="xjhwt5"/>
            <p:cNvSpPr>
              <a:spLocks/>
            </p:cNvSpPr>
            <p:nvPr/>
          </p:nvSpPr>
          <p:spPr bwMode="auto">
            <a:xfrm rot="5400000">
              <a:off x="1061" y="2029"/>
              <a:ext cx="534" cy="252"/>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F3300"/>
                </a:gs>
              </a:gsLst>
              <a:path path="rect">
                <a:fillToRect l="50000" t="50000" r="50000" b="50000"/>
              </a:path>
            </a:gradFill>
            <a:ln w="9525">
              <a:solidFill>
                <a:srgbClr val="FF0000"/>
              </a:solidFill>
              <a:round/>
              <a:headEnd/>
              <a:tailEnd/>
            </a:ln>
          </p:spPr>
          <p:txBody>
            <a:bodyPr/>
            <a:lstStyle/>
            <a:p>
              <a:pPr fontAlgn="base">
                <a:spcBef>
                  <a:spcPct val="0"/>
                </a:spcBef>
                <a:spcAft>
                  <a:spcPct val="0"/>
                </a:spcAft>
              </a:pPr>
              <a:endParaRPr lang="en-US">
                <a:solidFill>
                  <a:srgbClr val="000000"/>
                </a:solidFill>
                <a:latin typeface=".VnTime" pitchFamily="34" charset="0"/>
              </a:endParaRPr>
            </a:p>
          </p:txBody>
        </p:sp>
        <p:sp>
          <p:nvSpPr>
            <p:cNvPr id="10336" name="xjhwt5"/>
            <p:cNvSpPr>
              <a:spLocks/>
            </p:cNvSpPr>
            <p:nvPr/>
          </p:nvSpPr>
          <p:spPr bwMode="auto">
            <a:xfrm rot="5400000">
              <a:off x="1187" y="2236"/>
              <a:ext cx="282" cy="110"/>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6F6C0"/>
                </a:gs>
              </a:gsLst>
              <a:path path="rect">
                <a:fillToRect l="50000" t="50000" r="50000" b="50000"/>
              </a:path>
            </a:gradFill>
            <a:ln w="9525">
              <a:solidFill>
                <a:srgbClr val="FF0000"/>
              </a:solidFill>
              <a:round/>
              <a:headEnd/>
              <a:tailEnd/>
            </a:ln>
          </p:spPr>
          <p:txBody>
            <a:bodyPr/>
            <a:lstStyle/>
            <a:p>
              <a:pPr fontAlgn="base">
                <a:spcBef>
                  <a:spcPct val="0"/>
                </a:spcBef>
                <a:spcAft>
                  <a:spcPct val="0"/>
                </a:spcAft>
              </a:pPr>
              <a:endParaRPr lang="en-US">
                <a:solidFill>
                  <a:srgbClr val="000000"/>
                </a:solidFill>
                <a:latin typeface=".VnTime" pitchFamily="34" charset="0"/>
              </a:endParaRPr>
            </a:p>
          </p:txBody>
        </p:sp>
      </p:grpSp>
      <p:grpSp>
        <p:nvGrpSpPr>
          <p:cNvPr id="10" name="Group 54"/>
          <p:cNvGrpSpPr>
            <a:grpSpLocks/>
          </p:cNvGrpSpPr>
          <p:nvPr/>
        </p:nvGrpSpPr>
        <p:grpSpPr bwMode="auto">
          <a:xfrm>
            <a:off x="7874000" y="741363"/>
            <a:ext cx="255588" cy="576262"/>
            <a:chOff x="3762" y="1263"/>
            <a:chExt cx="252" cy="534"/>
          </a:xfrm>
        </p:grpSpPr>
        <p:sp>
          <p:nvSpPr>
            <p:cNvPr id="10333" name="xjhwt5"/>
            <p:cNvSpPr>
              <a:spLocks/>
            </p:cNvSpPr>
            <p:nvPr/>
          </p:nvSpPr>
          <p:spPr bwMode="auto">
            <a:xfrm rot="5400000">
              <a:off x="3621" y="1404"/>
              <a:ext cx="534" cy="252"/>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0066FF"/>
                </a:gs>
              </a:gsLst>
              <a:path path="rect">
                <a:fillToRect l="50000" t="50000" r="50000" b="50000"/>
              </a:path>
            </a:gradFill>
            <a:ln w="9525">
              <a:solidFill>
                <a:srgbClr val="0000FF"/>
              </a:solidFill>
              <a:round/>
              <a:headEnd/>
              <a:tailEnd/>
            </a:ln>
          </p:spPr>
          <p:txBody>
            <a:bodyPr/>
            <a:lstStyle/>
            <a:p>
              <a:pPr fontAlgn="base">
                <a:spcBef>
                  <a:spcPct val="0"/>
                </a:spcBef>
                <a:spcAft>
                  <a:spcPct val="0"/>
                </a:spcAft>
              </a:pPr>
              <a:endParaRPr lang="en-US">
                <a:solidFill>
                  <a:srgbClr val="000000"/>
                </a:solidFill>
                <a:latin typeface=".VnTime" pitchFamily="34" charset="0"/>
              </a:endParaRPr>
            </a:p>
          </p:txBody>
        </p:sp>
        <p:sp>
          <p:nvSpPr>
            <p:cNvPr id="10334" name="xjhwt5"/>
            <p:cNvSpPr>
              <a:spLocks/>
            </p:cNvSpPr>
            <p:nvPr/>
          </p:nvSpPr>
          <p:spPr bwMode="auto">
            <a:xfrm rot="5400000">
              <a:off x="3747" y="1601"/>
              <a:ext cx="282" cy="110"/>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0066FF"/>
                </a:gs>
              </a:gsLst>
              <a:path path="rect">
                <a:fillToRect l="50000" t="50000" r="50000" b="50000"/>
              </a:path>
            </a:gradFill>
            <a:ln w="9525">
              <a:solidFill>
                <a:srgbClr val="0000FF"/>
              </a:solidFill>
              <a:round/>
              <a:headEnd/>
              <a:tailEnd/>
            </a:ln>
          </p:spPr>
          <p:txBody>
            <a:bodyPr/>
            <a:lstStyle/>
            <a:p>
              <a:pPr fontAlgn="base">
                <a:spcBef>
                  <a:spcPct val="0"/>
                </a:spcBef>
                <a:spcAft>
                  <a:spcPct val="0"/>
                </a:spcAft>
              </a:pPr>
              <a:endParaRPr lang="en-US">
                <a:solidFill>
                  <a:srgbClr val="000000"/>
                </a:solidFill>
                <a:latin typeface=".VnTime" pitchFamily="34" charset="0"/>
              </a:endParaRPr>
            </a:p>
          </p:txBody>
        </p:sp>
      </p:grpSp>
      <p:grpSp>
        <p:nvGrpSpPr>
          <p:cNvPr id="11" name="Group 57"/>
          <p:cNvGrpSpPr>
            <a:grpSpLocks/>
          </p:cNvGrpSpPr>
          <p:nvPr/>
        </p:nvGrpSpPr>
        <p:grpSpPr bwMode="auto">
          <a:xfrm>
            <a:off x="7797800" y="1624013"/>
            <a:ext cx="460375" cy="153987"/>
            <a:chOff x="1598" y="999"/>
            <a:chExt cx="290" cy="97"/>
          </a:xfrm>
        </p:grpSpPr>
        <p:sp>
          <p:nvSpPr>
            <p:cNvPr id="10329" name="Oval 58"/>
            <p:cNvSpPr>
              <a:spLocks noChangeArrowheads="1"/>
            </p:cNvSpPr>
            <p:nvPr/>
          </p:nvSpPr>
          <p:spPr bwMode="auto">
            <a:xfrm>
              <a:off x="1598" y="1047"/>
              <a:ext cx="218" cy="4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grpSp>
          <p:nvGrpSpPr>
            <p:cNvPr id="10330" name="Group 59"/>
            <p:cNvGrpSpPr>
              <a:grpSpLocks/>
            </p:cNvGrpSpPr>
            <p:nvPr/>
          </p:nvGrpSpPr>
          <p:grpSpPr bwMode="auto">
            <a:xfrm>
              <a:off x="1791" y="999"/>
              <a:ext cx="97" cy="97"/>
              <a:chOff x="3678" y="3612"/>
              <a:chExt cx="97" cy="97"/>
            </a:xfrm>
          </p:grpSpPr>
          <p:sp>
            <p:nvSpPr>
              <p:cNvPr id="10331" name="Rectangle 60"/>
              <p:cNvSpPr>
                <a:spLocks noChangeArrowheads="1"/>
              </p:cNvSpPr>
              <p:nvPr/>
            </p:nvSpPr>
            <p:spPr bwMode="auto">
              <a:xfrm>
                <a:off x="3678" y="3660"/>
                <a:ext cx="97" cy="24"/>
              </a:xfrm>
              <a:prstGeom prst="rect">
                <a:avLst/>
              </a:prstGeom>
              <a:solidFill>
                <a:srgbClr val="000000"/>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sp>
            <p:nvSpPr>
              <p:cNvPr id="10332" name="Rectangle 61"/>
              <p:cNvSpPr>
                <a:spLocks noChangeArrowheads="1"/>
              </p:cNvSpPr>
              <p:nvPr/>
            </p:nvSpPr>
            <p:spPr bwMode="auto">
              <a:xfrm>
                <a:off x="3751" y="3612"/>
                <a:ext cx="24" cy="97"/>
              </a:xfrm>
              <a:prstGeom prst="rect">
                <a:avLst/>
              </a:prstGeom>
              <a:solidFill>
                <a:srgbClr val="000000"/>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grpSp>
      </p:grpSp>
      <p:grpSp>
        <p:nvGrpSpPr>
          <p:cNvPr id="13" name="Group 62"/>
          <p:cNvGrpSpPr>
            <a:grpSpLocks/>
          </p:cNvGrpSpPr>
          <p:nvPr/>
        </p:nvGrpSpPr>
        <p:grpSpPr bwMode="auto">
          <a:xfrm>
            <a:off x="6108700" y="1662113"/>
            <a:ext cx="423863" cy="153987"/>
            <a:chOff x="533" y="1023"/>
            <a:chExt cx="267" cy="97"/>
          </a:xfrm>
        </p:grpSpPr>
        <p:sp>
          <p:nvSpPr>
            <p:cNvPr id="10325" name="Oval 63"/>
            <p:cNvSpPr>
              <a:spLocks noChangeArrowheads="1"/>
            </p:cNvSpPr>
            <p:nvPr/>
          </p:nvSpPr>
          <p:spPr bwMode="auto">
            <a:xfrm>
              <a:off x="582" y="1047"/>
              <a:ext cx="218" cy="4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grpSp>
          <p:nvGrpSpPr>
            <p:cNvPr id="10326" name="Group 64"/>
            <p:cNvGrpSpPr>
              <a:grpSpLocks/>
            </p:cNvGrpSpPr>
            <p:nvPr/>
          </p:nvGrpSpPr>
          <p:grpSpPr bwMode="auto">
            <a:xfrm rot="10800000">
              <a:off x="533" y="1023"/>
              <a:ext cx="97" cy="97"/>
              <a:chOff x="3678" y="3612"/>
              <a:chExt cx="97" cy="97"/>
            </a:xfrm>
          </p:grpSpPr>
          <p:sp>
            <p:nvSpPr>
              <p:cNvPr id="10327" name="Rectangle 65"/>
              <p:cNvSpPr>
                <a:spLocks noChangeArrowheads="1"/>
              </p:cNvSpPr>
              <p:nvPr/>
            </p:nvSpPr>
            <p:spPr bwMode="auto">
              <a:xfrm>
                <a:off x="3678" y="3660"/>
                <a:ext cx="97" cy="24"/>
              </a:xfrm>
              <a:prstGeom prst="rect">
                <a:avLst/>
              </a:prstGeom>
              <a:solidFill>
                <a:schemeClr val="tx1"/>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sp>
            <p:nvSpPr>
              <p:cNvPr id="10328" name="Rectangle 66"/>
              <p:cNvSpPr>
                <a:spLocks noChangeArrowheads="1"/>
              </p:cNvSpPr>
              <p:nvPr/>
            </p:nvSpPr>
            <p:spPr bwMode="auto">
              <a:xfrm>
                <a:off x="3751" y="3612"/>
                <a:ext cx="24" cy="97"/>
              </a:xfrm>
              <a:prstGeom prst="rect">
                <a:avLst/>
              </a:prstGeom>
              <a:solidFill>
                <a:schemeClr val="tx1"/>
              </a:solidFill>
              <a:ln w="9525">
                <a:solidFill>
                  <a:schemeClr val="tx1"/>
                </a:solidFill>
                <a:miter lim="800000"/>
                <a:headEnd/>
                <a:tailEnd/>
              </a:ln>
            </p:spPr>
            <p:txBody>
              <a:bodyPr wrap="none" anchor="ctr"/>
              <a:lstStyle/>
              <a:p>
                <a:pPr algn="ctr" fontAlgn="base">
                  <a:spcBef>
                    <a:spcPct val="0"/>
                  </a:spcBef>
                  <a:spcAft>
                    <a:spcPct val="0"/>
                  </a:spcAft>
                </a:pPr>
                <a:endParaRPr lang="en-US" sz="3200" b="1">
                  <a:solidFill>
                    <a:srgbClr val="000000"/>
                  </a:solidFill>
                </a:endParaRPr>
              </a:p>
            </p:txBody>
          </p:sp>
        </p:grpSp>
      </p:grpSp>
      <p:sp>
        <p:nvSpPr>
          <p:cNvPr id="10279" name="Line 67"/>
          <p:cNvSpPr>
            <a:spLocks noChangeShapeType="1"/>
          </p:cNvSpPr>
          <p:nvPr/>
        </p:nvSpPr>
        <p:spPr bwMode="auto">
          <a:xfrm>
            <a:off x="8143875" y="2335213"/>
            <a:ext cx="0" cy="33401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280" name="Line 68"/>
          <p:cNvSpPr>
            <a:spLocks noChangeShapeType="1"/>
          </p:cNvSpPr>
          <p:nvPr/>
        </p:nvSpPr>
        <p:spPr bwMode="auto">
          <a:xfrm>
            <a:off x="7835900" y="2335213"/>
            <a:ext cx="0" cy="251460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281" name="Line 69"/>
          <p:cNvSpPr>
            <a:spLocks noChangeShapeType="1"/>
          </p:cNvSpPr>
          <p:nvPr/>
        </p:nvSpPr>
        <p:spPr bwMode="auto">
          <a:xfrm>
            <a:off x="7835900" y="5041900"/>
            <a:ext cx="0" cy="67151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282" name="Line 70"/>
          <p:cNvSpPr>
            <a:spLocks noChangeShapeType="1"/>
          </p:cNvSpPr>
          <p:nvPr/>
        </p:nvSpPr>
        <p:spPr bwMode="auto">
          <a:xfrm>
            <a:off x="7145338" y="2122488"/>
            <a:ext cx="0" cy="270668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1" name="Line 71"/>
          <p:cNvSpPr>
            <a:spLocks noChangeShapeType="1"/>
          </p:cNvSpPr>
          <p:nvPr/>
        </p:nvSpPr>
        <p:spPr bwMode="auto">
          <a:xfrm>
            <a:off x="7221538" y="4159250"/>
            <a:ext cx="61436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2" name="Line 72"/>
          <p:cNvSpPr>
            <a:spLocks noChangeShapeType="1"/>
          </p:cNvSpPr>
          <p:nvPr/>
        </p:nvSpPr>
        <p:spPr bwMode="auto">
          <a:xfrm>
            <a:off x="6530975" y="4159250"/>
            <a:ext cx="61436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3" name="Line 73"/>
          <p:cNvSpPr>
            <a:spLocks noChangeShapeType="1"/>
          </p:cNvSpPr>
          <p:nvPr/>
        </p:nvSpPr>
        <p:spPr bwMode="auto">
          <a:xfrm>
            <a:off x="7221538" y="3198813"/>
            <a:ext cx="61436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4" name="Line 74"/>
          <p:cNvSpPr>
            <a:spLocks noChangeShapeType="1"/>
          </p:cNvSpPr>
          <p:nvPr/>
        </p:nvSpPr>
        <p:spPr bwMode="auto">
          <a:xfrm>
            <a:off x="6530975" y="3198813"/>
            <a:ext cx="61436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5" name="Line 75"/>
          <p:cNvSpPr>
            <a:spLocks noChangeShapeType="1"/>
          </p:cNvSpPr>
          <p:nvPr/>
        </p:nvSpPr>
        <p:spPr bwMode="auto">
          <a:xfrm>
            <a:off x="7221538" y="2314575"/>
            <a:ext cx="61436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81996" name="Line 76"/>
          <p:cNvSpPr>
            <a:spLocks noChangeShapeType="1"/>
          </p:cNvSpPr>
          <p:nvPr/>
        </p:nvSpPr>
        <p:spPr bwMode="auto">
          <a:xfrm>
            <a:off x="6530975" y="2314575"/>
            <a:ext cx="614363"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289" name="Arc 77"/>
          <p:cNvSpPr>
            <a:spLocks/>
          </p:cNvSpPr>
          <p:nvPr/>
        </p:nvSpPr>
        <p:spPr bwMode="auto">
          <a:xfrm rot="15716559" flipV="1">
            <a:off x="6975475" y="1108075"/>
            <a:ext cx="436563" cy="404813"/>
          </a:xfrm>
          <a:custGeom>
            <a:avLst/>
            <a:gdLst>
              <a:gd name="T0" fmla="*/ 364732 w 21600"/>
              <a:gd name="T1" fmla="*/ 0 h 15057"/>
              <a:gd name="T2" fmla="*/ 431793 w 21600"/>
              <a:gd name="T3" fmla="*/ 404813 h 15057"/>
              <a:gd name="T4" fmla="*/ 0 w 21600"/>
              <a:gd name="T5" fmla="*/ 319156 h 15057"/>
              <a:gd name="T6" fmla="*/ 0 60000 65536"/>
              <a:gd name="T7" fmla="*/ 0 60000 65536"/>
              <a:gd name="T8" fmla="*/ 0 60000 65536"/>
              <a:gd name="T9" fmla="*/ 0 w 21600"/>
              <a:gd name="T10" fmla="*/ 0 h 15057"/>
              <a:gd name="T11" fmla="*/ 21600 w 21600"/>
              <a:gd name="T12" fmla="*/ 15057 h 15057"/>
            </a:gdLst>
            <a:ahLst/>
            <a:cxnLst>
              <a:cxn ang="T6">
                <a:pos x="T0" y="T1"/>
              </a:cxn>
              <a:cxn ang="T7">
                <a:pos x="T2" y="T3"/>
              </a:cxn>
              <a:cxn ang="T8">
                <a:pos x="T4" y="T5"/>
              </a:cxn>
            </a:cxnLst>
            <a:rect l="T9" t="T10" r="T11" b="T12"/>
            <a:pathLst>
              <a:path w="21600" h="15057" fill="none" extrusionOk="0">
                <a:moveTo>
                  <a:pt x="18045" y="0"/>
                </a:moveTo>
                <a:cubicBezTo>
                  <a:pt x="20364" y="3525"/>
                  <a:pt x="21600" y="7651"/>
                  <a:pt x="21600" y="11871"/>
                </a:cubicBezTo>
                <a:cubicBezTo>
                  <a:pt x="21600" y="12937"/>
                  <a:pt x="21521" y="14002"/>
                  <a:pt x="21363" y="15056"/>
                </a:cubicBezTo>
              </a:path>
              <a:path w="21600" h="15057" stroke="0" extrusionOk="0">
                <a:moveTo>
                  <a:pt x="18045" y="0"/>
                </a:moveTo>
                <a:cubicBezTo>
                  <a:pt x="20364" y="3525"/>
                  <a:pt x="21600" y="7651"/>
                  <a:pt x="21600" y="11871"/>
                </a:cubicBezTo>
                <a:cubicBezTo>
                  <a:pt x="21600" y="12937"/>
                  <a:pt x="21521" y="14002"/>
                  <a:pt x="21363" y="15056"/>
                </a:cubicBezTo>
                <a:lnTo>
                  <a:pt x="0" y="11871"/>
                </a:lnTo>
                <a:close/>
              </a:path>
            </a:pathLst>
          </a:custGeom>
          <a:noFill/>
          <a:ln w="38100">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10290" name="Arc 78"/>
          <p:cNvSpPr>
            <a:spLocks/>
          </p:cNvSpPr>
          <p:nvPr/>
        </p:nvSpPr>
        <p:spPr bwMode="auto">
          <a:xfrm rot="5375435" flipV="1">
            <a:off x="6982619" y="1696244"/>
            <a:ext cx="436563" cy="187325"/>
          </a:xfrm>
          <a:custGeom>
            <a:avLst/>
            <a:gdLst>
              <a:gd name="T0" fmla="*/ 428256 w 21600"/>
              <a:gd name="T1" fmla="*/ 0 h 6885"/>
              <a:gd name="T2" fmla="*/ 433168 w 21600"/>
              <a:gd name="T3" fmla="*/ 187325 h 6885"/>
              <a:gd name="T4" fmla="*/ 0 w 21600"/>
              <a:gd name="T5" fmla="*/ 114164 h 6885"/>
              <a:gd name="T6" fmla="*/ 0 60000 65536"/>
              <a:gd name="T7" fmla="*/ 0 60000 65536"/>
              <a:gd name="T8" fmla="*/ 0 60000 65536"/>
              <a:gd name="T9" fmla="*/ 0 w 21600"/>
              <a:gd name="T10" fmla="*/ 0 h 6885"/>
              <a:gd name="T11" fmla="*/ 21600 w 21600"/>
              <a:gd name="T12" fmla="*/ 6885 h 6885"/>
            </a:gdLst>
            <a:ahLst/>
            <a:cxnLst>
              <a:cxn ang="T6">
                <a:pos x="T0" y="T1"/>
              </a:cxn>
              <a:cxn ang="T7">
                <a:pos x="T2" y="T3"/>
              </a:cxn>
              <a:cxn ang="T8">
                <a:pos x="T4" y="T5"/>
              </a:cxn>
            </a:cxnLst>
            <a:rect l="T9" t="T10" r="T11" b="T12"/>
            <a:pathLst>
              <a:path w="21600" h="6885" fill="none" extrusionOk="0">
                <a:moveTo>
                  <a:pt x="21188" y="0"/>
                </a:moveTo>
                <a:cubicBezTo>
                  <a:pt x="21462" y="1381"/>
                  <a:pt x="21600" y="2787"/>
                  <a:pt x="21600" y="4196"/>
                </a:cubicBezTo>
                <a:cubicBezTo>
                  <a:pt x="21600" y="5094"/>
                  <a:pt x="21543" y="5993"/>
                  <a:pt x="21431" y="6884"/>
                </a:cubicBezTo>
              </a:path>
              <a:path w="21600" h="6885" stroke="0" extrusionOk="0">
                <a:moveTo>
                  <a:pt x="21188" y="0"/>
                </a:moveTo>
                <a:cubicBezTo>
                  <a:pt x="21462" y="1381"/>
                  <a:pt x="21600" y="2787"/>
                  <a:pt x="21600" y="4196"/>
                </a:cubicBezTo>
                <a:cubicBezTo>
                  <a:pt x="21600" y="5094"/>
                  <a:pt x="21543" y="5993"/>
                  <a:pt x="21431" y="6884"/>
                </a:cubicBezTo>
                <a:lnTo>
                  <a:pt x="0" y="4196"/>
                </a:lnTo>
                <a:close/>
              </a:path>
            </a:pathLst>
          </a:cu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1999" name="Text Box 79"/>
          <p:cNvSpPr txBox="1">
            <a:spLocks noChangeArrowheads="1"/>
          </p:cNvSpPr>
          <p:nvPr/>
        </p:nvSpPr>
        <p:spPr bwMode="auto">
          <a:xfrm>
            <a:off x="2959100" y="4311650"/>
            <a:ext cx="230346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a:solidFill>
                  <a:srgbClr val="000000"/>
                </a:solidFill>
                <a:latin typeface="Times New Roman" pitchFamily="18" charset="0"/>
              </a:rPr>
              <a:t>Nước cất pha </a:t>
            </a:r>
          </a:p>
          <a:p>
            <a:pPr eaLnBrk="1" fontAlgn="base" hangingPunct="1">
              <a:spcBef>
                <a:spcPct val="50000"/>
              </a:spcBef>
              <a:spcAft>
                <a:spcPct val="0"/>
              </a:spcAft>
            </a:pPr>
            <a:r>
              <a:rPr lang="en-US" sz="2400" b="1">
                <a:solidFill>
                  <a:srgbClr val="000000"/>
                </a:solidFill>
                <a:latin typeface="Times New Roman" pitchFamily="18" charset="0"/>
              </a:rPr>
              <a:t>dd H</a:t>
            </a:r>
            <a:r>
              <a:rPr lang="en-US" sz="2400" b="1" baseline="-25000">
                <a:solidFill>
                  <a:srgbClr val="000000"/>
                </a:solidFill>
                <a:latin typeface="Times New Roman" pitchFamily="18" charset="0"/>
              </a:rPr>
              <a:t>2</a:t>
            </a:r>
            <a:r>
              <a:rPr lang="en-US" sz="2400" b="1">
                <a:solidFill>
                  <a:srgbClr val="000000"/>
                </a:solidFill>
                <a:latin typeface="Times New Roman" pitchFamily="18" charset="0"/>
              </a:rPr>
              <a:t>SO</a:t>
            </a:r>
            <a:r>
              <a:rPr lang="en-US" sz="2400" b="1" baseline="-25000">
                <a:solidFill>
                  <a:srgbClr val="000000"/>
                </a:solidFill>
                <a:latin typeface="Times New Roman" pitchFamily="18" charset="0"/>
              </a:rPr>
              <a:t>4</a:t>
            </a:r>
            <a:r>
              <a:rPr lang="en-US" sz="2400" b="1">
                <a:solidFill>
                  <a:srgbClr val="000000"/>
                </a:solidFill>
                <a:latin typeface="Times New Roman" pitchFamily="18" charset="0"/>
              </a:rPr>
              <a:t> 5%</a:t>
            </a:r>
          </a:p>
        </p:txBody>
      </p:sp>
      <p:sp>
        <p:nvSpPr>
          <p:cNvPr id="82000" name="Line 80"/>
          <p:cNvSpPr>
            <a:spLocks noChangeShapeType="1"/>
          </p:cNvSpPr>
          <p:nvPr/>
        </p:nvSpPr>
        <p:spPr bwMode="auto">
          <a:xfrm flipV="1">
            <a:off x="3611563" y="3889375"/>
            <a:ext cx="0" cy="57626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293" name="Text Box 81"/>
          <p:cNvSpPr txBox="1">
            <a:spLocks noChangeArrowheads="1"/>
          </p:cNvSpPr>
          <p:nvPr/>
        </p:nvSpPr>
        <p:spPr bwMode="auto">
          <a:xfrm>
            <a:off x="36513" y="100013"/>
            <a:ext cx="6113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a:solidFill>
                  <a:srgbClr val="000000"/>
                </a:solidFill>
                <a:latin typeface="Times New Roman" pitchFamily="18" charset="0"/>
              </a:rPr>
              <a:t>I. </a:t>
            </a:r>
            <a:r>
              <a:rPr lang="en-US" sz="2400" b="1" u="sng">
                <a:solidFill>
                  <a:srgbClr val="000000"/>
                </a:solidFill>
                <a:latin typeface="Times New Roman" pitchFamily="18" charset="0"/>
              </a:rPr>
              <a:t>Thành phần hóa học của nước.</a:t>
            </a:r>
            <a:endParaRPr lang="en-US" sz="2400" b="1">
              <a:solidFill>
                <a:srgbClr val="000000"/>
              </a:solidFill>
              <a:latin typeface="Times New Roman" pitchFamily="18" charset="0"/>
            </a:endParaRPr>
          </a:p>
        </p:txBody>
      </p:sp>
      <p:sp>
        <p:nvSpPr>
          <p:cNvPr id="10294" name="Text Box 82"/>
          <p:cNvSpPr txBox="1">
            <a:spLocks noChangeArrowheads="1"/>
          </p:cNvSpPr>
          <p:nvPr/>
        </p:nvSpPr>
        <p:spPr bwMode="auto">
          <a:xfrm>
            <a:off x="331788" y="623888"/>
            <a:ext cx="3317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a:solidFill>
                  <a:srgbClr val="000000"/>
                </a:solidFill>
                <a:latin typeface="Times New Roman" pitchFamily="18" charset="0"/>
              </a:rPr>
              <a:t>1. </a:t>
            </a:r>
            <a:r>
              <a:rPr lang="en-US" sz="2400" b="1" u="sng">
                <a:solidFill>
                  <a:srgbClr val="000000"/>
                </a:solidFill>
                <a:latin typeface="Times New Roman" pitchFamily="18" charset="0"/>
              </a:rPr>
              <a:t>Sự phân hủy nước</a:t>
            </a:r>
            <a:r>
              <a:rPr lang="en-US" sz="2400" b="1">
                <a:solidFill>
                  <a:srgbClr val="000000"/>
                </a:solidFill>
                <a:latin typeface="Times New Roman" pitchFamily="18" charset="0"/>
              </a:rPr>
              <a:t>:</a:t>
            </a:r>
          </a:p>
        </p:txBody>
      </p:sp>
      <p:sp>
        <p:nvSpPr>
          <p:cNvPr id="10295" name="AutoShape 85"/>
          <p:cNvSpPr>
            <a:spLocks noChangeArrowheads="1"/>
          </p:cNvSpPr>
          <p:nvPr/>
        </p:nvSpPr>
        <p:spPr bwMode="auto">
          <a:xfrm>
            <a:off x="8912225" y="4311650"/>
            <a:ext cx="198438" cy="307975"/>
          </a:xfrm>
          <a:prstGeom prst="bevel">
            <a:avLst>
              <a:gd name="adj" fmla="val 12500"/>
            </a:avLst>
          </a:prstGeom>
          <a:solidFill>
            <a:srgbClr val="0000FF">
              <a:alpha val="79999"/>
            </a:srgbClr>
          </a:solidFill>
          <a:ln w="9525">
            <a:solidFill>
              <a:schemeClr val="tx1"/>
            </a:solidFill>
            <a:miter lim="800000"/>
            <a:headEnd/>
            <a:tailEnd/>
          </a:ln>
        </p:spPr>
        <p:txBody>
          <a:bodyPr wrap="none" anchor="ctr"/>
          <a:lstStyle/>
          <a:p>
            <a:pPr algn="ctr" fontAlgn="base">
              <a:lnSpc>
                <a:spcPct val="60000"/>
              </a:lnSpc>
              <a:spcBef>
                <a:spcPct val="0"/>
              </a:spcBef>
              <a:spcAft>
                <a:spcPct val="0"/>
              </a:spcAft>
            </a:pPr>
            <a:r>
              <a:rPr lang="en-US" sz="4000" b="1">
                <a:solidFill>
                  <a:srgbClr val="000000"/>
                </a:solidFill>
                <a:latin typeface="Times New Roman" pitchFamily="18" charset="0"/>
              </a:rPr>
              <a:t>-</a:t>
            </a:r>
          </a:p>
        </p:txBody>
      </p:sp>
      <p:sp>
        <p:nvSpPr>
          <p:cNvPr id="10296" name="AutoShape 86"/>
          <p:cNvSpPr>
            <a:spLocks noChangeArrowheads="1"/>
          </p:cNvSpPr>
          <p:nvPr/>
        </p:nvSpPr>
        <p:spPr bwMode="auto">
          <a:xfrm>
            <a:off x="5346700" y="4311650"/>
            <a:ext cx="223838" cy="309563"/>
          </a:xfrm>
          <a:prstGeom prst="bevel">
            <a:avLst>
              <a:gd name="adj" fmla="val 12500"/>
            </a:avLst>
          </a:prstGeom>
          <a:solidFill>
            <a:srgbClr val="E40C35">
              <a:alpha val="79999"/>
            </a:srgbClr>
          </a:solidFill>
          <a:ln w="9525">
            <a:solidFill>
              <a:schemeClr val="tx1"/>
            </a:solidFill>
            <a:miter lim="800000"/>
            <a:headEnd/>
            <a:tailEnd/>
          </a:ln>
        </p:spPr>
        <p:txBody>
          <a:bodyPr wrap="none" anchor="ctr"/>
          <a:lstStyle/>
          <a:p>
            <a:pPr algn="ctr" fontAlgn="base">
              <a:lnSpc>
                <a:spcPct val="60000"/>
              </a:lnSpc>
              <a:spcBef>
                <a:spcPct val="0"/>
              </a:spcBef>
              <a:spcAft>
                <a:spcPct val="0"/>
              </a:spcAft>
            </a:pPr>
            <a:r>
              <a:rPr lang="en-US" sz="2400" b="1">
                <a:solidFill>
                  <a:srgbClr val="000000"/>
                </a:solidFill>
                <a:latin typeface="Times New Roman" pitchFamily="18" charset="0"/>
              </a:rPr>
              <a:t>+</a:t>
            </a:r>
          </a:p>
        </p:txBody>
      </p:sp>
      <p:sp>
        <p:nvSpPr>
          <p:cNvPr id="82007" name="Text Box 87"/>
          <p:cNvSpPr txBox="1">
            <a:spLocks noChangeArrowheads="1"/>
          </p:cNvSpPr>
          <p:nvPr/>
        </p:nvSpPr>
        <p:spPr bwMode="auto">
          <a:xfrm>
            <a:off x="8537341" y="2204290"/>
            <a:ext cx="6635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800" b="1" dirty="0">
                <a:solidFill>
                  <a:srgbClr val="000000"/>
                </a:solidFill>
                <a:latin typeface="Times New Roman" pitchFamily="18" charset="0"/>
              </a:rPr>
              <a:t>H</a:t>
            </a:r>
            <a:r>
              <a:rPr lang="en-US" sz="2800" b="1" baseline="-25000" dirty="0">
                <a:solidFill>
                  <a:srgbClr val="000000"/>
                </a:solidFill>
                <a:latin typeface="Times New Roman" pitchFamily="18" charset="0"/>
              </a:rPr>
              <a:t>2</a:t>
            </a:r>
            <a:endParaRPr lang="en-US" sz="2800" b="1" dirty="0">
              <a:solidFill>
                <a:srgbClr val="000000"/>
              </a:solidFill>
              <a:latin typeface="Times New Roman" pitchFamily="18" charset="0"/>
            </a:endParaRPr>
          </a:p>
        </p:txBody>
      </p:sp>
      <p:sp>
        <p:nvSpPr>
          <p:cNvPr id="82008" name="Text Box 88"/>
          <p:cNvSpPr txBox="1">
            <a:spLocks noChangeArrowheads="1"/>
          </p:cNvSpPr>
          <p:nvPr/>
        </p:nvSpPr>
        <p:spPr bwMode="auto">
          <a:xfrm>
            <a:off x="5287963" y="2336660"/>
            <a:ext cx="6286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800" b="1" dirty="0">
                <a:solidFill>
                  <a:srgbClr val="000000"/>
                </a:solidFill>
                <a:latin typeface="Times New Roman" pitchFamily="18" charset="0"/>
              </a:rPr>
              <a:t>O</a:t>
            </a:r>
            <a:r>
              <a:rPr lang="en-US" sz="2800" b="1" baseline="-25000" dirty="0">
                <a:solidFill>
                  <a:srgbClr val="000000"/>
                </a:solidFill>
                <a:latin typeface="Times New Roman" pitchFamily="18" charset="0"/>
              </a:rPr>
              <a:t>2</a:t>
            </a:r>
            <a:endParaRPr lang="en-US" sz="2800" b="1" dirty="0">
              <a:solidFill>
                <a:srgbClr val="000000"/>
              </a:solidFill>
              <a:latin typeface="Times New Roman" pitchFamily="18" charset="0"/>
            </a:endParaRPr>
          </a:p>
        </p:txBody>
      </p:sp>
      <p:sp>
        <p:nvSpPr>
          <p:cNvPr id="82009" name="Text Box 89"/>
          <p:cNvSpPr txBox="1">
            <a:spLocks noChangeArrowheads="1"/>
          </p:cNvSpPr>
          <p:nvPr/>
        </p:nvSpPr>
        <p:spPr bwMode="auto">
          <a:xfrm>
            <a:off x="7797800" y="3003550"/>
            <a:ext cx="3841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b="1">
                <a:solidFill>
                  <a:srgbClr val="000000"/>
                </a:solidFill>
                <a:latin typeface="Times New Roman" pitchFamily="18" charset="0"/>
              </a:rPr>
              <a:t>?</a:t>
            </a:r>
          </a:p>
        </p:txBody>
      </p:sp>
      <p:sp>
        <p:nvSpPr>
          <p:cNvPr id="82010" name="Text Box 90"/>
          <p:cNvSpPr txBox="1">
            <a:spLocks noChangeArrowheads="1"/>
          </p:cNvSpPr>
          <p:nvPr/>
        </p:nvSpPr>
        <p:spPr bwMode="auto">
          <a:xfrm>
            <a:off x="6184900" y="2427288"/>
            <a:ext cx="384175"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b="1">
                <a:solidFill>
                  <a:srgbClr val="000000"/>
                </a:solidFill>
                <a:latin typeface="Times New Roman" pitchFamily="18" charset="0"/>
              </a:rPr>
              <a:t>?</a:t>
            </a:r>
          </a:p>
        </p:txBody>
      </p:sp>
      <p:sp>
        <p:nvSpPr>
          <p:cNvPr id="82011" name="Text Box 91"/>
          <p:cNvSpPr txBox="1">
            <a:spLocks noChangeArrowheads="1"/>
          </p:cNvSpPr>
          <p:nvPr/>
        </p:nvSpPr>
        <p:spPr bwMode="auto">
          <a:xfrm>
            <a:off x="231775" y="4043363"/>
            <a:ext cx="48577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err="1">
                <a:solidFill>
                  <a:srgbClr val="0000CC"/>
                </a:solidFill>
                <a:latin typeface="Times New Roman" pitchFamily="18" charset="0"/>
              </a:rPr>
              <a:t>Thể</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tích</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khí</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hiđro</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bằng</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hai</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lần</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thể</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tích</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khí</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oxi</a:t>
            </a:r>
            <a:r>
              <a:rPr lang="en-US" sz="2400" b="1" dirty="0">
                <a:solidFill>
                  <a:srgbClr val="0000CC"/>
                </a:solidFill>
                <a:latin typeface="Times New Roman" pitchFamily="18" charset="0"/>
              </a:rPr>
              <a:t>  V    : V    =   2 : 1</a:t>
            </a:r>
          </a:p>
        </p:txBody>
      </p:sp>
      <p:sp>
        <p:nvSpPr>
          <p:cNvPr id="82012" name="Rectangle 92"/>
          <p:cNvSpPr>
            <a:spLocks noChangeArrowheads="1"/>
          </p:cNvSpPr>
          <p:nvPr/>
        </p:nvSpPr>
        <p:spPr bwMode="auto">
          <a:xfrm>
            <a:off x="1884363" y="4452938"/>
            <a:ext cx="2303462" cy="474662"/>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2013" name="Text Box 93"/>
          <p:cNvSpPr txBox="1">
            <a:spLocks noChangeArrowheads="1"/>
          </p:cNvSpPr>
          <p:nvPr/>
        </p:nvSpPr>
        <p:spPr bwMode="auto">
          <a:xfrm>
            <a:off x="0" y="2884488"/>
            <a:ext cx="49942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Nhận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xét</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tỉ</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lệ</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thể</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tích</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giữa</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khí</a:t>
            </a:r>
            <a:r>
              <a:rPr lang="en-US" sz="2400" b="1" dirty="0">
                <a:solidFill>
                  <a:srgbClr val="FF0000"/>
                </a:solidFill>
                <a:latin typeface="Times New Roman" pitchFamily="18" charset="0"/>
              </a:rPr>
              <a:t> H</a:t>
            </a:r>
            <a:r>
              <a:rPr lang="en-US" sz="2400" b="1" baseline="-25000" dirty="0">
                <a:solidFill>
                  <a:srgbClr val="FF0000"/>
                </a:solidFill>
                <a:latin typeface="Times New Roman" pitchFamily="18" charset="0"/>
              </a:rPr>
              <a:t>2</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và</a:t>
            </a:r>
            <a:r>
              <a:rPr lang="en-US" sz="2400" b="1" dirty="0">
                <a:solidFill>
                  <a:srgbClr val="FF0000"/>
                </a:solidFill>
                <a:latin typeface="Times New Roman" pitchFamily="18" charset="0"/>
              </a:rPr>
              <a:t> O</a:t>
            </a:r>
            <a:r>
              <a:rPr lang="en-US" sz="2400" b="1" baseline="-25000" dirty="0">
                <a:solidFill>
                  <a:srgbClr val="FF0000"/>
                </a:solidFill>
                <a:latin typeface="Times New Roman" pitchFamily="18" charset="0"/>
              </a:rPr>
              <a:t>2</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sinh</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ra.</a:t>
            </a:r>
            <a:endParaRPr lang="en-US" sz="2400" b="1" dirty="0">
              <a:solidFill>
                <a:srgbClr val="FF0000"/>
              </a:solidFill>
              <a:latin typeface="Times New Roman" pitchFamily="18" charset="0"/>
            </a:endParaRPr>
          </a:p>
        </p:txBody>
      </p:sp>
      <p:sp>
        <p:nvSpPr>
          <p:cNvPr id="82014" name="Text Box 94"/>
          <p:cNvSpPr txBox="1">
            <a:spLocks noChangeArrowheads="1"/>
          </p:cNvSpPr>
          <p:nvPr/>
        </p:nvSpPr>
        <p:spPr bwMode="auto">
          <a:xfrm>
            <a:off x="344488" y="5734050"/>
            <a:ext cx="52228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b="1">
                <a:solidFill>
                  <a:srgbClr val="FF0000"/>
                </a:solidFill>
                <a:latin typeface="Times New Roman" pitchFamily="18" charset="0"/>
              </a:rPr>
              <a:t>H</a:t>
            </a:r>
            <a:r>
              <a:rPr lang="en-US" sz="3200" b="1" baseline="-25000">
                <a:solidFill>
                  <a:srgbClr val="FF0000"/>
                </a:solidFill>
                <a:latin typeface="Times New Roman" pitchFamily="18" charset="0"/>
              </a:rPr>
              <a:t>2</a:t>
            </a:r>
            <a:r>
              <a:rPr lang="en-US" sz="3200" b="1">
                <a:solidFill>
                  <a:srgbClr val="FF0000"/>
                </a:solidFill>
                <a:latin typeface="Times New Roman" pitchFamily="18" charset="0"/>
              </a:rPr>
              <a:t>O </a:t>
            </a:r>
            <a:r>
              <a:rPr lang="en-US" sz="2000">
                <a:solidFill>
                  <a:srgbClr val="FF0000"/>
                </a:solidFill>
                <a:latin typeface="Times New Roman" pitchFamily="18" charset="0"/>
              </a:rPr>
              <a:t>(l)</a:t>
            </a:r>
            <a:r>
              <a:rPr lang="en-US" sz="3200">
                <a:solidFill>
                  <a:srgbClr val="FF0000"/>
                </a:solidFill>
                <a:latin typeface="Times New Roman" pitchFamily="18" charset="0"/>
              </a:rPr>
              <a:t>   </a:t>
            </a:r>
            <a:r>
              <a:rPr lang="en-US" sz="3200">
                <a:solidFill>
                  <a:srgbClr val="FF0000"/>
                </a:solidFill>
                <a:latin typeface="Times New Roman" pitchFamily="18" charset="0"/>
                <a:ea typeface="MS Song" pitchFamily="49" charset="-122"/>
              </a:rPr>
              <a:t>→</a:t>
            </a:r>
            <a:r>
              <a:rPr lang="en-US" sz="3200">
                <a:solidFill>
                  <a:srgbClr val="FF0000"/>
                </a:solidFill>
                <a:latin typeface="Times New Roman" pitchFamily="18" charset="0"/>
              </a:rPr>
              <a:t>    </a:t>
            </a:r>
            <a:r>
              <a:rPr lang="en-US" sz="3200" b="1">
                <a:solidFill>
                  <a:srgbClr val="FF0000"/>
                </a:solidFill>
                <a:latin typeface="Times New Roman" pitchFamily="18" charset="0"/>
              </a:rPr>
              <a:t>H</a:t>
            </a:r>
            <a:r>
              <a:rPr lang="en-US" sz="3200" b="1" baseline="-25000">
                <a:solidFill>
                  <a:srgbClr val="FF0000"/>
                </a:solidFill>
                <a:latin typeface="Times New Roman" pitchFamily="18" charset="0"/>
              </a:rPr>
              <a:t>2 </a:t>
            </a:r>
            <a:r>
              <a:rPr lang="en-US" sz="2000">
                <a:solidFill>
                  <a:srgbClr val="FF0000"/>
                </a:solidFill>
                <a:latin typeface="Times New Roman" pitchFamily="18" charset="0"/>
                <a:cs typeface="Arial" charset="0"/>
              </a:rPr>
              <a:t>(k)</a:t>
            </a:r>
            <a:r>
              <a:rPr lang="en-US" sz="3200">
                <a:solidFill>
                  <a:srgbClr val="FF0000"/>
                </a:solidFill>
                <a:latin typeface="Times New Roman" pitchFamily="18" charset="0"/>
                <a:cs typeface="Arial" charset="0"/>
              </a:rPr>
              <a:t>  </a:t>
            </a:r>
            <a:r>
              <a:rPr lang="en-US" sz="3200">
                <a:solidFill>
                  <a:srgbClr val="FF0000"/>
                </a:solidFill>
                <a:latin typeface="Times New Roman" pitchFamily="18" charset="0"/>
              </a:rPr>
              <a:t>+ </a:t>
            </a:r>
            <a:r>
              <a:rPr lang="en-US" sz="3200" b="1">
                <a:solidFill>
                  <a:srgbClr val="FF0000"/>
                </a:solidFill>
                <a:latin typeface="Times New Roman" pitchFamily="18" charset="0"/>
              </a:rPr>
              <a:t>O</a:t>
            </a:r>
            <a:r>
              <a:rPr lang="en-US" sz="3200" b="1" baseline="-25000">
                <a:solidFill>
                  <a:srgbClr val="FF0000"/>
                </a:solidFill>
                <a:latin typeface="Times New Roman" pitchFamily="18" charset="0"/>
              </a:rPr>
              <a:t>2 </a:t>
            </a:r>
            <a:r>
              <a:rPr lang="en-US" sz="2000">
                <a:solidFill>
                  <a:srgbClr val="FF0000"/>
                </a:solidFill>
                <a:latin typeface="Times New Roman" pitchFamily="18" charset="0"/>
                <a:cs typeface="Arial" charset="0"/>
              </a:rPr>
              <a:t>(k)</a:t>
            </a:r>
          </a:p>
        </p:txBody>
      </p:sp>
      <p:sp>
        <p:nvSpPr>
          <p:cNvPr id="82015" name="Text Box 95"/>
          <p:cNvSpPr txBox="1">
            <a:spLocks noChangeArrowheads="1"/>
          </p:cNvSpPr>
          <p:nvPr/>
        </p:nvSpPr>
        <p:spPr bwMode="auto">
          <a:xfrm>
            <a:off x="1682750" y="5489575"/>
            <a:ext cx="7048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a:solidFill>
                  <a:srgbClr val="FF0000"/>
                </a:solidFill>
                <a:latin typeface="Times New Roman" pitchFamily="18" charset="0"/>
              </a:rPr>
              <a:t>đp</a:t>
            </a:r>
          </a:p>
        </p:txBody>
      </p:sp>
      <p:sp>
        <p:nvSpPr>
          <p:cNvPr id="82016" name="Text Box 96"/>
          <p:cNvSpPr txBox="1">
            <a:spLocks noChangeArrowheads="1"/>
          </p:cNvSpPr>
          <p:nvPr/>
        </p:nvSpPr>
        <p:spPr bwMode="auto">
          <a:xfrm>
            <a:off x="127000" y="5705475"/>
            <a:ext cx="3460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b="1">
                <a:solidFill>
                  <a:srgbClr val="FF0000"/>
                </a:solidFill>
                <a:latin typeface="Times New Roman" pitchFamily="18" charset="0"/>
              </a:rPr>
              <a:t>2</a:t>
            </a:r>
          </a:p>
        </p:txBody>
      </p:sp>
      <p:sp>
        <p:nvSpPr>
          <p:cNvPr id="82017" name="Text Box 97"/>
          <p:cNvSpPr txBox="1">
            <a:spLocks noChangeArrowheads="1"/>
          </p:cNvSpPr>
          <p:nvPr/>
        </p:nvSpPr>
        <p:spPr bwMode="auto">
          <a:xfrm>
            <a:off x="2247900" y="5719763"/>
            <a:ext cx="363538"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3200" b="1">
                <a:solidFill>
                  <a:srgbClr val="FF0000"/>
                </a:solidFill>
                <a:latin typeface="Times New Roman" pitchFamily="18" charset="0"/>
              </a:rPr>
              <a:t>2</a:t>
            </a:r>
          </a:p>
        </p:txBody>
      </p:sp>
      <p:sp>
        <p:nvSpPr>
          <p:cNvPr id="10308" name="Text Box 98"/>
          <p:cNvSpPr txBox="1">
            <a:spLocks noChangeArrowheads="1"/>
          </p:cNvSpPr>
          <p:nvPr/>
        </p:nvSpPr>
        <p:spPr bwMode="auto">
          <a:xfrm>
            <a:off x="6226175" y="6424613"/>
            <a:ext cx="2189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b="1">
                <a:solidFill>
                  <a:srgbClr val="000000"/>
                </a:solidFill>
                <a:latin typeface="Times New Roman" pitchFamily="18" charset="0"/>
              </a:rPr>
              <a:t>BÌNH ĐIỆN PHÂN</a:t>
            </a:r>
          </a:p>
        </p:txBody>
      </p:sp>
      <p:sp>
        <p:nvSpPr>
          <p:cNvPr id="10309" name="Line 99"/>
          <p:cNvSpPr>
            <a:spLocks noChangeShapeType="1"/>
          </p:cNvSpPr>
          <p:nvPr/>
        </p:nvSpPr>
        <p:spPr bwMode="auto">
          <a:xfrm>
            <a:off x="6223000" y="2314575"/>
            <a:ext cx="0" cy="33797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310" name="Line 100"/>
          <p:cNvSpPr>
            <a:spLocks noChangeShapeType="1"/>
          </p:cNvSpPr>
          <p:nvPr/>
        </p:nvSpPr>
        <p:spPr bwMode="auto">
          <a:xfrm>
            <a:off x="6530975" y="2276475"/>
            <a:ext cx="0" cy="25923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grpSp>
        <p:nvGrpSpPr>
          <p:cNvPr id="15" name="Group 101"/>
          <p:cNvGrpSpPr>
            <a:grpSpLocks/>
          </p:cNvGrpSpPr>
          <p:nvPr/>
        </p:nvGrpSpPr>
        <p:grpSpPr bwMode="auto">
          <a:xfrm>
            <a:off x="6723063" y="1123950"/>
            <a:ext cx="922337" cy="884238"/>
            <a:chOff x="2856" y="829"/>
            <a:chExt cx="581" cy="557"/>
          </a:xfrm>
        </p:grpSpPr>
        <p:sp>
          <p:nvSpPr>
            <p:cNvPr id="10323" name="Oval 102"/>
            <p:cNvSpPr>
              <a:spLocks noChangeArrowheads="1"/>
            </p:cNvSpPr>
            <p:nvPr/>
          </p:nvSpPr>
          <p:spPr bwMode="auto">
            <a:xfrm>
              <a:off x="2880" y="974"/>
              <a:ext cx="532" cy="412"/>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24" name="Oval 103"/>
            <p:cNvSpPr>
              <a:spLocks noChangeArrowheads="1"/>
            </p:cNvSpPr>
            <p:nvPr/>
          </p:nvSpPr>
          <p:spPr bwMode="auto">
            <a:xfrm>
              <a:off x="2856" y="829"/>
              <a:ext cx="581" cy="484"/>
            </a:xfrm>
            <a:prstGeom prst="ellipse">
              <a:avLst/>
            </a:prstGeom>
            <a:solidFill>
              <a:srgbClr val="00CC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grpSp>
        <p:nvGrpSpPr>
          <p:cNvPr id="16" name="Group 104"/>
          <p:cNvGrpSpPr>
            <a:grpSpLocks/>
          </p:cNvGrpSpPr>
          <p:nvPr/>
        </p:nvGrpSpPr>
        <p:grpSpPr bwMode="auto">
          <a:xfrm>
            <a:off x="6723063" y="1123950"/>
            <a:ext cx="922337" cy="614363"/>
            <a:chOff x="920" y="684"/>
            <a:chExt cx="581" cy="388"/>
          </a:xfrm>
        </p:grpSpPr>
        <p:sp>
          <p:nvSpPr>
            <p:cNvPr id="10321" name="Oval 105"/>
            <p:cNvSpPr>
              <a:spLocks noChangeArrowheads="1"/>
            </p:cNvSpPr>
            <p:nvPr/>
          </p:nvSpPr>
          <p:spPr bwMode="auto">
            <a:xfrm>
              <a:off x="920" y="684"/>
              <a:ext cx="581" cy="38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sp>
          <p:nvSpPr>
            <p:cNvPr id="10322" name="AutoShape 106"/>
            <p:cNvSpPr>
              <a:spLocks noChangeArrowheads="1"/>
            </p:cNvSpPr>
            <p:nvPr/>
          </p:nvSpPr>
          <p:spPr bwMode="auto">
            <a:xfrm>
              <a:off x="944" y="926"/>
              <a:ext cx="533" cy="146"/>
            </a:xfrm>
            <a:prstGeom prst="flowChartAlternateProcess">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fontAlgn="base">
                <a:spcBef>
                  <a:spcPct val="0"/>
                </a:spcBef>
                <a:spcAft>
                  <a:spcPct val="0"/>
                </a:spcAft>
              </a:pPr>
              <a:endParaRPr lang="en-US" sz="3200" b="1">
                <a:solidFill>
                  <a:srgbClr val="000000"/>
                </a:solidFill>
              </a:endParaRPr>
            </a:p>
          </p:txBody>
        </p:sp>
      </p:grpSp>
      <p:sp>
        <p:nvSpPr>
          <p:cNvPr id="10313" name="Oval 107"/>
          <p:cNvSpPr>
            <a:spLocks noChangeArrowheads="1"/>
          </p:cNvSpPr>
          <p:nvPr/>
        </p:nvSpPr>
        <p:spPr bwMode="auto">
          <a:xfrm>
            <a:off x="6723063" y="1100138"/>
            <a:ext cx="920750" cy="922337"/>
          </a:xfrm>
          <a:prstGeom prst="ellipse">
            <a:avLst/>
          </a:pr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fontAlgn="base">
              <a:spcBef>
                <a:spcPct val="0"/>
              </a:spcBef>
              <a:spcAft>
                <a:spcPct val="0"/>
              </a:spcAft>
            </a:pPr>
            <a:endParaRPr lang="en-US" sz="3200" b="1">
              <a:solidFill>
                <a:srgbClr val="000000"/>
              </a:solidFill>
            </a:endParaRPr>
          </a:p>
        </p:txBody>
      </p:sp>
      <p:sp>
        <p:nvSpPr>
          <p:cNvPr id="82028" name="Text Box 108"/>
          <p:cNvSpPr txBox="1">
            <a:spLocks noChangeArrowheads="1"/>
          </p:cNvSpPr>
          <p:nvPr/>
        </p:nvSpPr>
        <p:spPr bwMode="auto">
          <a:xfrm>
            <a:off x="0" y="5003800"/>
            <a:ext cx="510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Viết</a:t>
            </a:r>
            <a:r>
              <a:rPr lang="en-US" sz="2400" b="1" dirty="0">
                <a:solidFill>
                  <a:srgbClr val="FF0000"/>
                </a:solidFill>
                <a:latin typeface="Times New Roman" pitchFamily="18" charset="0"/>
              </a:rPr>
              <a:t> PTHH </a:t>
            </a:r>
            <a:r>
              <a:rPr lang="en-US" sz="2400" b="1" dirty="0" err="1">
                <a:solidFill>
                  <a:srgbClr val="FF0000"/>
                </a:solidFill>
                <a:latin typeface="Times New Roman" pitchFamily="18" charset="0"/>
              </a:rPr>
              <a:t>điện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phân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Nước</a:t>
            </a:r>
            <a:r>
              <a:rPr lang="en-US" sz="2400" b="1" dirty="0">
                <a:solidFill>
                  <a:srgbClr val="FF0000"/>
                </a:solidFill>
                <a:latin typeface="Times New Roman" pitchFamily="18" charset="0"/>
              </a:rPr>
              <a:t>.</a:t>
            </a:r>
          </a:p>
        </p:txBody>
      </p:sp>
      <p:sp>
        <p:nvSpPr>
          <p:cNvPr id="10315" name="Line 109"/>
          <p:cNvSpPr>
            <a:spLocks noChangeShapeType="1"/>
          </p:cNvSpPr>
          <p:nvPr/>
        </p:nvSpPr>
        <p:spPr bwMode="auto">
          <a:xfrm flipH="1">
            <a:off x="8143875" y="2200275"/>
            <a:ext cx="422275" cy="346075"/>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316" name="Line 110"/>
          <p:cNvSpPr>
            <a:spLocks noChangeShapeType="1"/>
          </p:cNvSpPr>
          <p:nvPr/>
        </p:nvSpPr>
        <p:spPr bwMode="auto">
          <a:xfrm>
            <a:off x="5916613" y="2325688"/>
            <a:ext cx="346075" cy="220661"/>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z="2000" b="1" dirty="0">
              <a:solidFill>
                <a:srgbClr val="000000"/>
              </a:solidFill>
              <a:latin typeface=".VnTime" pitchFamily="34" charset="0"/>
            </a:endParaRPr>
          </a:p>
        </p:txBody>
      </p:sp>
      <p:sp>
        <p:nvSpPr>
          <p:cNvPr id="82031" name="Text Box 111"/>
          <p:cNvSpPr txBox="1">
            <a:spLocks noChangeArrowheads="1"/>
          </p:cNvSpPr>
          <p:nvPr/>
        </p:nvSpPr>
        <p:spPr bwMode="auto">
          <a:xfrm>
            <a:off x="0" y="1155700"/>
            <a:ext cx="53403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algn="just" eaLnBrk="1" fontAlgn="base" hangingPunct="1">
              <a:spcBef>
                <a:spcPct val="50000"/>
              </a:spcBef>
              <a:spcAft>
                <a:spcPct val="0"/>
              </a:spcAft>
            </a:pP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Quan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sát</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hiện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tượng</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xảy</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ra</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khi</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phân</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hủy</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nước</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bằng</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dòng</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điện</a:t>
            </a:r>
            <a:r>
              <a:rPr lang="en-US" sz="2400" b="1" dirty="0">
                <a:solidFill>
                  <a:srgbClr val="FF0000"/>
                </a:solidFill>
                <a:latin typeface="Times New Roman" pitchFamily="18" charset="0"/>
              </a:rPr>
              <a:t>.</a:t>
            </a:r>
          </a:p>
        </p:txBody>
      </p:sp>
      <p:sp>
        <p:nvSpPr>
          <p:cNvPr id="82032" name="Text Box 112"/>
          <p:cNvSpPr txBox="1">
            <a:spLocks noChangeArrowheads="1"/>
          </p:cNvSpPr>
          <p:nvPr/>
        </p:nvSpPr>
        <p:spPr bwMode="auto">
          <a:xfrm>
            <a:off x="0" y="1990725"/>
            <a:ext cx="53784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err="1">
                <a:solidFill>
                  <a:srgbClr val="0000CC"/>
                </a:solidFill>
                <a:latin typeface="Times New Roman" pitchFamily="18" charset="0"/>
              </a:rPr>
              <a:t>Xuất</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hiện</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bọt</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khí</a:t>
            </a:r>
            <a:r>
              <a:rPr lang="en-US" sz="2000" dirty="0">
                <a:solidFill>
                  <a:srgbClr val="0000CC"/>
                </a:solidFill>
                <a:latin typeface="Times New Roman" pitchFamily="18" charset="0"/>
              </a:rPr>
              <a:t> </a:t>
            </a:r>
            <a:r>
              <a:rPr lang="en-US" sz="2400" b="1" dirty="0">
                <a:solidFill>
                  <a:srgbClr val="0000CC"/>
                </a:solidFill>
                <a:latin typeface="Times New Roman" pitchFamily="18" charset="0"/>
              </a:rPr>
              <a:t>ở  2 </a:t>
            </a:r>
            <a:r>
              <a:rPr lang="en-US" sz="2400" b="1" dirty="0" err="1">
                <a:solidFill>
                  <a:srgbClr val="0000CC"/>
                </a:solidFill>
                <a:latin typeface="Times New Roman" pitchFamily="18" charset="0"/>
              </a:rPr>
              <a:t>cực</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mực</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nước</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trong</a:t>
            </a:r>
            <a:r>
              <a:rPr lang="en-US" sz="2400" b="1" dirty="0">
                <a:solidFill>
                  <a:srgbClr val="0000CC"/>
                </a:solidFill>
                <a:latin typeface="Times New Roman" pitchFamily="18" charset="0"/>
              </a:rPr>
              <a:t> 2 </a:t>
            </a:r>
            <a:r>
              <a:rPr lang="en-US" sz="2400" b="1" dirty="0" err="1">
                <a:solidFill>
                  <a:srgbClr val="0000CC"/>
                </a:solidFill>
                <a:latin typeface="Times New Roman" pitchFamily="18" charset="0"/>
              </a:rPr>
              <a:t>ống</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bị</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đẩy</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thấp</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dần</a:t>
            </a:r>
            <a:r>
              <a:rPr lang="en-US" sz="2400" b="1" dirty="0">
                <a:solidFill>
                  <a:srgbClr val="0000CC"/>
                </a:solidFill>
                <a:latin typeface="Times New Roman" pitchFamily="18" charset="0"/>
              </a:rPr>
              <a:t> </a:t>
            </a:r>
            <a:r>
              <a:rPr lang="en-US" sz="2400" b="1" dirty="0" err="1">
                <a:solidFill>
                  <a:srgbClr val="0000CC"/>
                </a:solidFill>
                <a:latin typeface="Times New Roman" pitchFamily="18" charset="0"/>
              </a:rPr>
              <a:t>xuống</a:t>
            </a:r>
            <a:r>
              <a:rPr lang="en-US" sz="2400" b="1" dirty="0">
                <a:solidFill>
                  <a:srgbClr val="0000CC"/>
                </a:solidFill>
                <a:latin typeface="Times New Roman" pitchFamily="18" charset="0"/>
              </a:rPr>
              <a:t>.</a:t>
            </a:r>
          </a:p>
        </p:txBody>
      </p:sp>
      <p:sp>
        <p:nvSpPr>
          <p:cNvPr id="82033" name="Text Box 113"/>
          <p:cNvSpPr txBox="1">
            <a:spLocks noChangeArrowheads="1"/>
          </p:cNvSpPr>
          <p:nvPr/>
        </p:nvSpPr>
        <p:spPr bwMode="auto">
          <a:xfrm>
            <a:off x="2036763" y="4484688"/>
            <a:ext cx="9985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a:solidFill>
                  <a:srgbClr val="0000CC"/>
                </a:solidFill>
                <a:latin typeface="Times New Roman" pitchFamily="18" charset="0"/>
              </a:rPr>
              <a:t>H</a:t>
            </a:r>
            <a:r>
              <a:rPr lang="en-US" sz="2400" b="1" baseline="-25000" dirty="0">
                <a:solidFill>
                  <a:srgbClr val="0000CC"/>
                </a:solidFill>
                <a:latin typeface="Times New Roman" pitchFamily="18" charset="0"/>
              </a:rPr>
              <a:t>2</a:t>
            </a:r>
            <a:endParaRPr lang="en-US" sz="2400" b="1" dirty="0">
              <a:solidFill>
                <a:srgbClr val="0000CC"/>
              </a:solidFill>
              <a:latin typeface="Times New Roman" pitchFamily="18" charset="0"/>
            </a:endParaRPr>
          </a:p>
        </p:txBody>
      </p:sp>
      <p:sp>
        <p:nvSpPr>
          <p:cNvPr id="82034" name="Text Box 114"/>
          <p:cNvSpPr txBox="1">
            <a:spLocks noChangeArrowheads="1"/>
          </p:cNvSpPr>
          <p:nvPr/>
        </p:nvSpPr>
        <p:spPr bwMode="auto">
          <a:xfrm>
            <a:off x="2714625" y="4465638"/>
            <a:ext cx="12287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fontAlgn="base" hangingPunct="1">
              <a:spcBef>
                <a:spcPct val="50000"/>
              </a:spcBef>
              <a:spcAft>
                <a:spcPct val="0"/>
              </a:spcAft>
            </a:pPr>
            <a:r>
              <a:rPr lang="en-US" sz="2400" b="1" dirty="0">
                <a:solidFill>
                  <a:srgbClr val="0000CC"/>
                </a:solidFill>
                <a:latin typeface="Times New Roman" pitchFamily="18" charset="0"/>
              </a:rPr>
              <a:t>O</a:t>
            </a:r>
            <a:r>
              <a:rPr lang="en-US" sz="2400" b="1" baseline="-25000" dirty="0">
                <a:solidFill>
                  <a:srgbClr val="0000CC"/>
                </a:solidFill>
                <a:latin typeface="Times New Roman" pitchFamily="18" charset="0"/>
              </a:rPr>
              <a:t>2</a:t>
            </a:r>
            <a:endParaRPr lang="en-US" sz="2400" b="1" dirty="0">
              <a:solidFill>
                <a:srgbClr val="0000CC"/>
              </a:solidFill>
              <a:latin typeface="Times New Roman" pitchFamily="18" charset="0"/>
            </a:endParaRPr>
          </a:p>
        </p:txBody>
      </p:sp>
      <p:sp>
        <p:nvSpPr>
          <p:cNvPr id="10354" name="Line 114"/>
          <p:cNvSpPr>
            <a:spLocks noChangeShapeType="1"/>
          </p:cNvSpPr>
          <p:nvPr/>
        </p:nvSpPr>
        <p:spPr bwMode="auto">
          <a:xfrm flipH="1">
            <a:off x="6213475" y="2200275"/>
            <a:ext cx="115888" cy="1539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355" name="Line 115"/>
          <p:cNvSpPr>
            <a:spLocks noChangeShapeType="1"/>
          </p:cNvSpPr>
          <p:nvPr/>
        </p:nvSpPr>
        <p:spPr bwMode="auto">
          <a:xfrm>
            <a:off x="6443663" y="2200275"/>
            <a:ext cx="77787" cy="11430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356" name="Line 116"/>
          <p:cNvSpPr>
            <a:spLocks noChangeShapeType="1"/>
          </p:cNvSpPr>
          <p:nvPr/>
        </p:nvSpPr>
        <p:spPr bwMode="auto">
          <a:xfrm>
            <a:off x="8027988" y="2247900"/>
            <a:ext cx="115887" cy="77788"/>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0357" name="Line 117"/>
          <p:cNvSpPr>
            <a:spLocks noChangeShapeType="1"/>
          </p:cNvSpPr>
          <p:nvPr/>
        </p:nvSpPr>
        <p:spPr bwMode="auto">
          <a:xfrm flipV="1">
            <a:off x="7845425" y="2238375"/>
            <a:ext cx="96838" cy="85725"/>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2000">
              <a:solidFill>
                <a:srgbClr val="000000"/>
              </a:solidFill>
              <a:latin typeface=".VnTime" pitchFamily="34" charset="0"/>
            </a:endParaRPr>
          </a:p>
        </p:txBody>
      </p:sp>
      <p:sp>
        <p:nvSpPr>
          <p:cNvPr id="12" name="Slide Number Placeholder 11"/>
          <p:cNvSpPr>
            <a:spLocks noGrp="1"/>
          </p:cNvSpPr>
          <p:nvPr>
            <p:ph type="sldNum" sz="quarter" idx="12"/>
          </p:nvPr>
        </p:nvSpPr>
        <p:spPr/>
        <p:txBody>
          <a:bodyPr/>
          <a:lstStyle/>
          <a:p>
            <a:pPr>
              <a:defRPr/>
            </a:pPr>
            <a:fld id="{7617AE56-411A-42AE-A791-1A6DE1FF711F}" type="slidenum">
              <a:rPr lang="en-US" smtClean="0">
                <a:solidFill>
                  <a:srgbClr val="000000"/>
                </a:solidFill>
              </a:rPr>
              <a:pPr>
                <a:defRPr/>
              </a:pPr>
              <a:t>7</a:t>
            </a:fld>
            <a:endParaRPr lang="en-US">
              <a:solidFill>
                <a:srgbClr val="000000"/>
              </a:solidFill>
            </a:endParaRPr>
          </a:p>
        </p:txBody>
      </p:sp>
    </p:spTree>
    <p:extLst>
      <p:ext uri="{BB962C8B-B14F-4D97-AF65-F5344CB8AC3E}">
        <p14:creationId xmlns:p14="http://schemas.microsoft.com/office/powerpoint/2010/main" val="4125964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6.66667E-6 8.67052E-7 L 0.0547 8.67052E-7 " pathEditMode="relative" rAng="0" ptsTypes="AA">
                                      <p:cBhvr>
                                        <p:cTn id="6" dur="2000" fill="hold"/>
                                        <p:tgtEl>
                                          <p:spTgt spid="11"/>
                                        </p:tgtEl>
                                        <p:attrNameLst>
                                          <p:attrName>ppt_x</p:attrName>
                                          <p:attrName>ppt_y</p:attrName>
                                        </p:attrNameLst>
                                      </p:cBhvr>
                                      <p:rCtr x="0" y="0"/>
                                    </p:animMotion>
                                  </p:childTnLst>
                                </p:cTn>
                              </p:par>
                              <p:par>
                                <p:cTn id="7" presetID="0" presetClass="path" presetSubtype="0" accel="50000" decel="50000" fill="hold" nodeType="withEffect">
                                  <p:stCondLst>
                                    <p:cond delay="0"/>
                                  </p:stCondLst>
                                  <p:childTnLst>
                                    <p:animMotion origin="layout" path="M -3.33333E-6 -8.67052E-7 L -0.04202 -8.67052E-7 " pathEditMode="relative" rAng="0" ptsTypes="AA">
                                      <p:cBhvr>
                                        <p:cTn id="8" dur="1000" fill="hold"/>
                                        <p:tgtEl>
                                          <p:spTgt spid="13"/>
                                        </p:tgtEl>
                                        <p:attrNameLst>
                                          <p:attrName>ppt_x</p:attrName>
                                          <p:attrName>ppt_y</p:attrName>
                                        </p:attrNameLst>
                                      </p:cBhvr>
                                      <p:rCtr x="0" y="0"/>
                                    </p:animMotion>
                                  </p:childTnLst>
                                </p:cTn>
                              </p:par>
                            </p:childTnLst>
                          </p:cTn>
                        </p:par>
                      </p:childTnLst>
                    </p:cTn>
                  </p:par>
                  <p:par>
                    <p:cTn id="9" fill="hold" nodeType="clickPar">
                      <p:stCondLst>
                        <p:cond delay="indefinite"/>
                      </p:stCondLst>
                      <p:childTnLst>
                        <p:par>
                          <p:cTn id="10" fill="hold" nodeType="withGroup">
                            <p:stCondLst>
                              <p:cond delay="0"/>
                            </p:stCondLst>
                            <p:childTnLst>
                              <p:par>
                                <p:cTn id="11" presetID="0" presetClass="path" presetSubtype="0" accel="50000" decel="50000" fill="hold" nodeType="clickEffect">
                                  <p:stCondLst>
                                    <p:cond delay="0"/>
                                  </p:stCondLst>
                                  <p:childTnLst>
                                    <p:animMotion origin="layout" path="M 0.01215 4.73988E-6 C 0.01111 -0.25573 0.01042 -0.51145 0.05313 -0.62035 C 0.09618 -0.72995 0.18334 -0.69411 0.27101 -0.65827 " pathEditMode="relative" rAng="0" ptsTypes="aaA">
                                      <p:cBhvr>
                                        <p:cTn id="12" dur="1000" fill="hold"/>
                                        <p:tgtEl>
                                          <p:spTgt spid="3"/>
                                        </p:tgtEl>
                                        <p:attrNameLst>
                                          <p:attrName>ppt_x</p:attrName>
                                          <p:attrName>ppt_y</p:attrName>
                                        </p:attrNameLst>
                                      </p:cBhvr>
                                      <p:rCtr x="12847" y="-36509"/>
                                    </p:animMotion>
                                  </p:childTnLst>
                                </p:cTn>
                              </p:par>
                              <p:par>
                                <p:cTn id="13" presetID="8" presetClass="emph" presetSubtype="0" fill="hold" nodeType="withEffect">
                                  <p:stCondLst>
                                    <p:cond delay="0"/>
                                  </p:stCondLst>
                                  <p:childTnLst>
                                    <p:animRot by="7200000">
                                      <p:cBhvr>
                                        <p:cTn id="14" dur="1000" fill="hold"/>
                                        <p:tgtEl>
                                          <p:spTgt spid="3"/>
                                        </p:tgtEl>
                                        <p:attrNameLst>
                                          <p:attrName>r</p:attrName>
                                        </p:attrNameLst>
                                      </p:cBhvr>
                                    </p:animRot>
                                  </p:childTnLst>
                                </p:cTn>
                              </p:par>
                              <p:par>
                                <p:cTn id="15" presetID="4" presetClass="exit" presetSubtype="16" fill="hold" grpId="0" nodeType="withEffect">
                                  <p:stCondLst>
                                    <p:cond delay="0"/>
                                  </p:stCondLst>
                                  <p:childTnLst>
                                    <p:animEffect transition="out" filter="box(in)">
                                      <p:cBhvr>
                                        <p:cTn id="16" dur="500"/>
                                        <p:tgtEl>
                                          <p:spTgt spid="82000"/>
                                        </p:tgtEl>
                                      </p:cBhvr>
                                    </p:animEffect>
                                    <p:set>
                                      <p:cBhvr>
                                        <p:cTn id="17" dur="1" fill="hold">
                                          <p:stCondLst>
                                            <p:cond delay="499"/>
                                          </p:stCondLst>
                                        </p:cTn>
                                        <p:tgtEl>
                                          <p:spTgt spid="82000"/>
                                        </p:tgtEl>
                                        <p:attrNameLst>
                                          <p:attrName>style.visibility</p:attrName>
                                        </p:attrNameLst>
                                      </p:cBhvr>
                                      <p:to>
                                        <p:strVal val="hidden"/>
                                      </p:to>
                                    </p:set>
                                  </p:childTnLst>
                                </p:cTn>
                              </p:par>
                              <p:par>
                                <p:cTn id="18" presetID="4" presetClass="exit" presetSubtype="16" fill="hold" grpId="0" nodeType="withEffect">
                                  <p:stCondLst>
                                    <p:cond delay="0"/>
                                  </p:stCondLst>
                                  <p:childTnLst>
                                    <p:animEffect transition="out" filter="box(in)">
                                      <p:cBhvr>
                                        <p:cTn id="19" dur="500"/>
                                        <p:tgtEl>
                                          <p:spTgt spid="81999"/>
                                        </p:tgtEl>
                                      </p:cBhvr>
                                    </p:animEffect>
                                    <p:set>
                                      <p:cBhvr>
                                        <p:cTn id="20" dur="1" fill="hold">
                                          <p:stCondLst>
                                            <p:cond delay="499"/>
                                          </p:stCondLst>
                                        </p:cTn>
                                        <p:tgtEl>
                                          <p:spTgt spid="81999"/>
                                        </p:tgtEl>
                                        <p:attrNameLst>
                                          <p:attrName>style.visibility</p:attrName>
                                        </p:attrNameLst>
                                      </p:cBhvr>
                                      <p:to>
                                        <p:strVal val="hidden"/>
                                      </p:to>
                                    </p:set>
                                  </p:childTnLst>
                                </p:cTn>
                              </p:par>
                            </p:childTnLst>
                          </p:cTn>
                        </p:par>
                        <p:par>
                          <p:cTn id="21" fill="hold" nodeType="afterGroup">
                            <p:stCondLst>
                              <p:cond delay="1000"/>
                            </p:stCondLst>
                            <p:childTnLst>
                              <p:par>
                                <p:cTn id="22" presetID="4" presetClass="entr" presetSubtype="16" fill="hold" grpId="0" nodeType="afterEffect">
                                  <p:stCondLst>
                                    <p:cond delay="0"/>
                                  </p:stCondLst>
                                  <p:childTnLst>
                                    <p:set>
                                      <p:cBhvr>
                                        <p:cTn id="23" dur="1" fill="hold">
                                          <p:stCondLst>
                                            <p:cond delay="0"/>
                                          </p:stCondLst>
                                        </p:cTn>
                                        <p:tgtEl>
                                          <p:spTgt spid="81935"/>
                                        </p:tgtEl>
                                        <p:attrNameLst>
                                          <p:attrName>style.visibility</p:attrName>
                                        </p:attrNameLst>
                                      </p:cBhvr>
                                      <p:to>
                                        <p:strVal val="visible"/>
                                      </p:to>
                                    </p:set>
                                    <p:animEffect transition="in" filter="box(in)">
                                      <p:cBhvr>
                                        <p:cTn id="24" dur="500"/>
                                        <p:tgtEl>
                                          <p:spTgt spid="81935"/>
                                        </p:tgtEl>
                                      </p:cBhvr>
                                    </p:animEffect>
                                  </p:childTnLst>
                                </p:cTn>
                              </p:par>
                              <p:par>
                                <p:cTn id="25" presetID="4" presetClass="entr" presetSubtype="16" fill="hold" grpId="0" nodeType="withEffect">
                                  <p:stCondLst>
                                    <p:cond delay="0"/>
                                  </p:stCondLst>
                                  <p:childTnLst>
                                    <p:set>
                                      <p:cBhvr>
                                        <p:cTn id="26" dur="1" fill="hold">
                                          <p:stCondLst>
                                            <p:cond delay="0"/>
                                          </p:stCondLst>
                                        </p:cTn>
                                        <p:tgtEl>
                                          <p:spTgt spid="81936"/>
                                        </p:tgtEl>
                                        <p:attrNameLst>
                                          <p:attrName>style.visibility</p:attrName>
                                        </p:attrNameLst>
                                      </p:cBhvr>
                                      <p:to>
                                        <p:strVal val="visible"/>
                                      </p:to>
                                    </p:set>
                                    <p:animEffect transition="in" filter="box(in)">
                                      <p:cBhvr>
                                        <p:cTn id="27" dur="500"/>
                                        <p:tgtEl>
                                          <p:spTgt spid="81936"/>
                                        </p:tgtEl>
                                      </p:cBhvr>
                                    </p:animEffect>
                                  </p:childTnLst>
                                </p:cTn>
                              </p:par>
                              <p:par>
                                <p:cTn id="28" presetID="0" presetClass="path" presetSubtype="0" repeatCount="indefinite" accel="50000" decel="50000" fill="hold" grpId="1" nodeType="withEffect">
                                  <p:stCondLst>
                                    <p:cond delay="0"/>
                                  </p:stCondLst>
                                  <p:childTnLst>
                                    <p:animMotion origin="layout" path="M 8.33333E-7 -2.77457E-6 L 0.04028 0.05041 " pathEditMode="relative" rAng="0" ptsTypes="AA">
                                      <p:cBhvr>
                                        <p:cTn id="29" dur="500" fill="hold"/>
                                        <p:tgtEl>
                                          <p:spTgt spid="81936"/>
                                        </p:tgtEl>
                                        <p:attrNameLst>
                                          <p:attrName>ppt_x</p:attrName>
                                          <p:attrName>ppt_y</p:attrName>
                                        </p:attrNameLst>
                                      </p:cBhvr>
                                      <p:rCtr x="2014" y="2520"/>
                                    </p:animMotion>
                                  </p:childTnLst>
                                </p:cTn>
                              </p:par>
                              <p:par>
                                <p:cTn id="30" presetID="0" presetClass="path" presetSubtype="0" repeatCount="indefinite" accel="50000" decel="50000" fill="hold" grpId="1" nodeType="withEffect">
                                  <p:stCondLst>
                                    <p:cond delay="0"/>
                                  </p:stCondLst>
                                  <p:childTnLst>
                                    <p:animMotion origin="layout" path="M -3.61111E-6 -0.01665 L -3.61111E-6 0.04023 " pathEditMode="relative" rAng="0" ptsTypes="AA">
                                      <p:cBhvr>
                                        <p:cTn id="31" dur="500" fill="hold"/>
                                        <p:tgtEl>
                                          <p:spTgt spid="81935"/>
                                        </p:tgtEl>
                                        <p:attrNameLst>
                                          <p:attrName>ppt_x</p:attrName>
                                          <p:attrName>ppt_y</p:attrName>
                                        </p:attrNameLst>
                                      </p:cBhvr>
                                      <p:rCtr x="0" y="2844"/>
                                    </p:animMotion>
                                  </p:childTnLst>
                                </p:cTn>
                              </p:par>
                            </p:childTnLst>
                          </p:cTn>
                        </p:par>
                        <p:par>
                          <p:cTn id="32" fill="hold" nodeType="afterGroup">
                            <p:stCondLst>
                              <p:cond delay="1500"/>
                            </p:stCondLst>
                            <p:childTnLst>
                              <p:par>
                                <p:cTn id="33" presetID="22" presetClass="entr" presetSubtype="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3000"/>
                                        <p:tgtEl>
                                          <p:spTgt spid="15"/>
                                        </p:tgtEl>
                                      </p:cBhvr>
                                    </p:animEffect>
                                  </p:childTnLst>
                                </p:cTn>
                              </p:par>
                            </p:childTnLst>
                          </p:cTn>
                        </p:par>
                        <p:par>
                          <p:cTn id="36" fill="hold" nodeType="afterGroup">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81939"/>
                                        </p:tgtEl>
                                        <p:attrNameLst>
                                          <p:attrName>style.visibility</p:attrName>
                                        </p:attrNameLst>
                                      </p:cBhvr>
                                      <p:to>
                                        <p:strVal val="visible"/>
                                      </p:to>
                                    </p:set>
                                    <p:animEffect transition="in" filter="wipe(up)">
                                      <p:cBhvr>
                                        <p:cTn id="39" dur="500"/>
                                        <p:tgtEl>
                                          <p:spTgt spid="81939"/>
                                        </p:tgtEl>
                                      </p:cBhvr>
                                    </p:animEffect>
                                  </p:childTnLst>
                                </p:cTn>
                              </p:par>
                            </p:childTnLst>
                          </p:cTn>
                        </p:par>
                        <p:par>
                          <p:cTn id="40" fill="hold" nodeType="afterGroup">
                            <p:stCondLst>
                              <p:cond delay="5000"/>
                            </p:stCondLst>
                            <p:childTnLst>
                              <p:par>
                                <p:cTn id="41" presetID="22" presetClass="entr" presetSubtype="1" fill="hold" grpId="0" nodeType="afterEffect">
                                  <p:stCondLst>
                                    <p:cond delay="0"/>
                                  </p:stCondLst>
                                  <p:childTnLst>
                                    <p:set>
                                      <p:cBhvr>
                                        <p:cTn id="42" dur="1" fill="hold">
                                          <p:stCondLst>
                                            <p:cond delay="0"/>
                                          </p:stCondLst>
                                        </p:cTn>
                                        <p:tgtEl>
                                          <p:spTgt spid="81937"/>
                                        </p:tgtEl>
                                        <p:attrNameLst>
                                          <p:attrName>style.visibility</p:attrName>
                                        </p:attrNameLst>
                                      </p:cBhvr>
                                      <p:to>
                                        <p:strVal val="visible"/>
                                      </p:to>
                                    </p:set>
                                    <p:animEffect transition="in" filter="wipe(up)">
                                      <p:cBhvr>
                                        <p:cTn id="43" dur="1000"/>
                                        <p:tgtEl>
                                          <p:spTgt spid="81937"/>
                                        </p:tgtEl>
                                      </p:cBhvr>
                                    </p:animEffect>
                                  </p:childTnLst>
                                </p:cTn>
                              </p:par>
                            </p:childTnLst>
                          </p:cTn>
                        </p:par>
                        <p:par>
                          <p:cTn id="44" fill="hold" nodeType="afterGroup">
                            <p:stCondLst>
                              <p:cond delay="6000"/>
                            </p:stCondLst>
                            <p:childTnLst>
                              <p:par>
                                <p:cTn id="45" presetID="22" presetClass="entr" presetSubtype="2" fill="hold" grpId="0" nodeType="afterEffect">
                                  <p:stCondLst>
                                    <p:cond delay="0"/>
                                  </p:stCondLst>
                                  <p:childTnLst>
                                    <p:set>
                                      <p:cBhvr>
                                        <p:cTn id="46" dur="1" fill="hold">
                                          <p:stCondLst>
                                            <p:cond delay="0"/>
                                          </p:stCondLst>
                                        </p:cTn>
                                        <p:tgtEl>
                                          <p:spTgt spid="81938"/>
                                        </p:tgtEl>
                                        <p:attrNameLst>
                                          <p:attrName>style.visibility</p:attrName>
                                        </p:attrNameLst>
                                      </p:cBhvr>
                                      <p:to>
                                        <p:strVal val="visible"/>
                                      </p:to>
                                    </p:set>
                                    <p:animEffect transition="in" filter="wipe(right)">
                                      <p:cBhvr>
                                        <p:cTn id="47" dur="500"/>
                                        <p:tgtEl>
                                          <p:spTgt spid="81938"/>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81953"/>
                                        </p:tgtEl>
                                        <p:attrNameLst>
                                          <p:attrName>style.visibility</p:attrName>
                                        </p:attrNameLst>
                                      </p:cBhvr>
                                      <p:to>
                                        <p:strVal val="visible"/>
                                      </p:to>
                                    </p:set>
                                    <p:animEffect transition="in" filter="wipe(left)">
                                      <p:cBhvr>
                                        <p:cTn id="50" dur="500"/>
                                        <p:tgtEl>
                                          <p:spTgt spid="81953"/>
                                        </p:tgtEl>
                                      </p:cBhvr>
                                    </p:animEffect>
                                  </p:childTnLst>
                                </p:cTn>
                              </p:par>
                            </p:childTnLst>
                          </p:cTn>
                        </p:par>
                        <p:par>
                          <p:cTn id="51" fill="hold" nodeType="afterGroup">
                            <p:stCondLst>
                              <p:cond delay="6500"/>
                            </p:stCondLst>
                            <p:childTnLst>
                              <p:par>
                                <p:cTn id="52" presetID="22" presetClass="entr" presetSubtype="4"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down)">
                                      <p:cBhvr>
                                        <p:cTn id="54" dur="3000"/>
                                        <p:tgtEl>
                                          <p:spTgt spid="6"/>
                                        </p:tgtEl>
                                      </p:cBhvr>
                                    </p:animEffect>
                                  </p:childTnLst>
                                </p:cTn>
                              </p:par>
                              <p:par>
                                <p:cTn id="55" presetID="22" presetClass="entr" presetSubtype="4" fill="hold" nodeType="with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down)">
                                      <p:cBhvr>
                                        <p:cTn id="57" dur="3000"/>
                                        <p:tgtEl>
                                          <p:spTgt spid="5"/>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81951"/>
                                        </p:tgtEl>
                                        <p:attrNameLst>
                                          <p:attrName>style.visibility</p:attrName>
                                        </p:attrNameLst>
                                      </p:cBhvr>
                                      <p:to>
                                        <p:strVal val="visible"/>
                                      </p:to>
                                    </p:set>
                                    <p:animEffect transition="in" filter="wipe(up)">
                                      <p:cBhvr>
                                        <p:cTn id="60" dur="1000"/>
                                        <p:tgtEl>
                                          <p:spTgt spid="81951"/>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81950"/>
                                        </p:tgtEl>
                                        <p:attrNameLst>
                                          <p:attrName>style.visibility</p:attrName>
                                        </p:attrNameLst>
                                      </p:cBhvr>
                                      <p:to>
                                        <p:strVal val="visible"/>
                                      </p:to>
                                    </p:set>
                                    <p:animEffect transition="in" filter="wipe(up)">
                                      <p:cBhvr>
                                        <p:cTn id="63" dur="1000"/>
                                        <p:tgtEl>
                                          <p:spTgt spid="81950"/>
                                        </p:tgtEl>
                                      </p:cBhvr>
                                    </p:animEffect>
                                  </p:childTnLst>
                                </p:cTn>
                              </p:par>
                              <p:par>
                                <p:cTn id="64" presetID="22" presetClass="exit" presetSubtype="1" fill="hold" nodeType="withEffect">
                                  <p:stCondLst>
                                    <p:cond delay="0"/>
                                  </p:stCondLst>
                                  <p:childTnLst>
                                    <p:animEffect transition="out" filter="wipe(up)">
                                      <p:cBhvr>
                                        <p:cTn id="65" dur="3000"/>
                                        <p:tgtEl>
                                          <p:spTgt spid="15"/>
                                        </p:tgtEl>
                                      </p:cBhvr>
                                    </p:animEffect>
                                    <p:set>
                                      <p:cBhvr>
                                        <p:cTn id="66" dur="1" fill="hold">
                                          <p:stCondLst>
                                            <p:cond delay="2999"/>
                                          </p:stCondLst>
                                        </p:cTn>
                                        <p:tgtEl>
                                          <p:spTgt spid="15"/>
                                        </p:tgtEl>
                                        <p:attrNameLst>
                                          <p:attrName>style.visibility</p:attrName>
                                        </p:attrNameLst>
                                      </p:cBhvr>
                                      <p:to>
                                        <p:strVal val="hidden"/>
                                      </p:to>
                                    </p:set>
                                  </p:childTnLst>
                                </p:cTn>
                              </p:par>
                              <p:par>
                                <p:cTn id="67" presetID="4" presetClass="exit" presetSubtype="16" fill="hold" nodeType="withEffect">
                                  <p:stCondLst>
                                    <p:cond delay="0"/>
                                  </p:stCondLst>
                                  <p:childTnLst>
                                    <p:animEffect transition="out" filter="box(in)">
                                      <p:cBhvr>
                                        <p:cTn id="68" dur="500"/>
                                        <p:tgtEl>
                                          <p:spTgt spid="3"/>
                                        </p:tgtEl>
                                      </p:cBhvr>
                                    </p:animEffect>
                                    <p:set>
                                      <p:cBhvr>
                                        <p:cTn id="69" dur="1" fill="hold">
                                          <p:stCondLst>
                                            <p:cond delay="499"/>
                                          </p:stCondLst>
                                        </p:cTn>
                                        <p:tgtEl>
                                          <p:spTgt spid="3"/>
                                        </p:tgtEl>
                                        <p:attrNameLst>
                                          <p:attrName>style.visibility</p:attrName>
                                        </p:attrNameLst>
                                      </p:cBhvr>
                                      <p:to>
                                        <p:strVal val="hidden"/>
                                      </p:to>
                                    </p:set>
                                  </p:childTnLst>
                                </p:cTn>
                              </p:par>
                              <p:par>
                                <p:cTn id="70" presetID="4" presetClass="exit" presetSubtype="16" fill="hold" grpId="2" nodeType="withEffect">
                                  <p:stCondLst>
                                    <p:cond delay="0"/>
                                  </p:stCondLst>
                                  <p:childTnLst>
                                    <p:animEffect transition="out" filter="box(in)">
                                      <p:cBhvr>
                                        <p:cTn id="71" dur="500"/>
                                        <p:tgtEl>
                                          <p:spTgt spid="81936"/>
                                        </p:tgtEl>
                                      </p:cBhvr>
                                    </p:animEffect>
                                    <p:set>
                                      <p:cBhvr>
                                        <p:cTn id="72" dur="1" fill="hold">
                                          <p:stCondLst>
                                            <p:cond delay="499"/>
                                          </p:stCondLst>
                                        </p:cTn>
                                        <p:tgtEl>
                                          <p:spTgt spid="81936"/>
                                        </p:tgtEl>
                                        <p:attrNameLst>
                                          <p:attrName>style.visibility</p:attrName>
                                        </p:attrNameLst>
                                      </p:cBhvr>
                                      <p:to>
                                        <p:strVal val="hidden"/>
                                      </p:to>
                                    </p:set>
                                  </p:childTnLst>
                                </p:cTn>
                              </p:par>
                              <p:par>
                                <p:cTn id="73" presetID="4" presetClass="exit" presetSubtype="16" fill="hold" grpId="2" nodeType="withEffect">
                                  <p:stCondLst>
                                    <p:cond delay="0"/>
                                  </p:stCondLst>
                                  <p:childTnLst>
                                    <p:animEffect transition="out" filter="box(in)">
                                      <p:cBhvr>
                                        <p:cTn id="74" dur="500"/>
                                        <p:tgtEl>
                                          <p:spTgt spid="81935"/>
                                        </p:tgtEl>
                                      </p:cBhvr>
                                    </p:animEffect>
                                    <p:set>
                                      <p:cBhvr>
                                        <p:cTn id="75" dur="1" fill="hold">
                                          <p:stCondLst>
                                            <p:cond delay="499"/>
                                          </p:stCondLst>
                                        </p:cTn>
                                        <p:tgtEl>
                                          <p:spTgt spid="81935"/>
                                        </p:tgtEl>
                                        <p:attrNameLst>
                                          <p:attrName>style.visibility</p:attrName>
                                        </p:attrNameLst>
                                      </p:cBhvr>
                                      <p:to>
                                        <p:strVal val="hidden"/>
                                      </p:to>
                                    </p:set>
                                  </p:childTnLst>
                                </p:cTn>
                              </p:par>
                            </p:childTnLst>
                          </p:cTn>
                        </p:par>
                        <p:par>
                          <p:cTn id="76" fill="hold" nodeType="afterGroup">
                            <p:stCondLst>
                              <p:cond delay="9500"/>
                            </p:stCondLst>
                            <p:childTnLst>
                              <p:par>
                                <p:cTn id="77" presetID="0" presetClass="path" presetSubtype="0" accel="50000" decel="50000" fill="hold" nodeType="afterEffect">
                                  <p:stCondLst>
                                    <p:cond delay="0"/>
                                  </p:stCondLst>
                                  <p:childTnLst>
                                    <p:animMotion origin="layout" path="M 0.05469 -9.24855E-7 L 0.0085 -9.24855E-7 " pathEditMode="relative" rAng="0" ptsTypes="AA">
                                      <p:cBhvr>
                                        <p:cTn id="78" dur="1000" fill="hold"/>
                                        <p:tgtEl>
                                          <p:spTgt spid="11"/>
                                        </p:tgtEl>
                                        <p:attrNameLst>
                                          <p:attrName>ppt_x</p:attrName>
                                          <p:attrName>ppt_y</p:attrName>
                                        </p:attrNameLst>
                                      </p:cBhvr>
                                      <p:rCtr x="0" y="0"/>
                                    </p:animMotion>
                                  </p:childTnLst>
                                </p:cTn>
                              </p:par>
                              <p:par>
                                <p:cTn id="79" presetID="0" presetClass="path" presetSubtype="0" accel="50000" decel="50000" fill="hold" nodeType="withEffect">
                                  <p:stCondLst>
                                    <p:cond delay="0"/>
                                  </p:stCondLst>
                                  <p:childTnLst>
                                    <p:animMotion origin="layout" path="M -0.0441 -5.78035E-8 L 0.00643 -5.78035E-8 " pathEditMode="relative" rAng="0" ptsTypes="AA">
                                      <p:cBhvr>
                                        <p:cTn id="80" dur="1000" fill="hold"/>
                                        <p:tgtEl>
                                          <p:spTgt spid="13"/>
                                        </p:tgtEl>
                                        <p:attrNameLst>
                                          <p:attrName>ppt_x</p:attrName>
                                          <p:attrName>ppt_y</p:attrName>
                                        </p:attrNameLst>
                                      </p:cBhvr>
                                      <p:rCtr x="2517" y="0"/>
                                    </p:animMotion>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mph" presetSubtype="2" repeatCount="indefinite" fill="hold" grpId="0" nodeType="clickEffect">
                                  <p:stCondLst>
                                    <p:cond delay="0"/>
                                  </p:stCondLst>
                                  <p:endCondLst>
                                    <p:cond evt="onNext" delay="0">
                                      <p:tgtEl>
                                        <p:sldTgt/>
                                      </p:tgtEl>
                                    </p:cond>
                                  </p:endCondLst>
                                  <p:childTnLst>
                                    <p:animClr clrSpc="rgb" dir="cw">
                                      <p:cBhvr>
                                        <p:cTn id="84" dur="500" fill="hold"/>
                                        <p:tgtEl>
                                          <p:spTgt spid="81941"/>
                                        </p:tgtEl>
                                        <p:attrNameLst>
                                          <p:attrName>fillcolor</p:attrName>
                                        </p:attrNameLst>
                                      </p:cBhvr>
                                      <p:to>
                                        <a:srgbClr val="FF0000"/>
                                      </p:to>
                                    </p:animClr>
                                    <p:set>
                                      <p:cBhvr>
                                        <p:cTn id="85" dur="500" fill="hold"/>
                                        <p:tgtEl>
                                          <p:spTgt spid="81941"/>
                                        </p:tgtEl>
                                        <p:attrNameLst>
                                          <p:attrName>fill.type</p:attrName>
                                        </p:attrNameLst>
                                      </p:cBhvr>
                                      <p:to>
                                        <p:strVal val="solid"/>
                                      </p:to>
                                    </p:set>
                                    <p:set>
                                      <p:cBhvr>
                                        <p:cTn id="86" dur="500" fill="hold"/>
                                        <p:tgtEl>
                                          <p:spTgt spid="81941"/>
                                        </p:tgtEl>
                                        <p:attrNameLst>
                                          <p:attrName>fill.on</p:attrName>
                                        </p:attrNameLst>
                                      </p:cBhvr>
                                      <p:to>
                                        <p:strVal val="true"/>
                                      </p:to>
                                    </p:set>
                                  </p:childTnLst>
                                </p:cTn>
                              </p:par>
                              <p:par>
                                <p:cTn id="87" presetID="1" presetClass="emph" presetSubtype="2" repeatCount="indefinite" fill="hold" grpId="0" nodeType="withEffect">
                                  <p:stCondLst>
                                    <p:cond delay="0"/>
                                  </p:stCondLst>
                                  <p:endCondLst>
                                    <p:cond evt="onNext" delay="0">
                                      <p:tgtEl>
                                        <p:sldTgt/>
                                      </p:tgtEl>
                                    </p:cond>
                                  </p:endCondLst>
                                  <p:childTnLst>
                                    <p:animClr clrSpc="rgb" dir="cw">
                                      <p:cBhvr>
                                        <p:cTn id="88" dur="500" fill="hold"/>
                                        <p:tgtEl>
                                          <p:spTgt spid="81940"/>
                                        </p:tgtEl>
                                        <p:attrNameLst>
                                          <p:attrName>fillcolor</p:attrName>
                                        </p:attrNameLst>
                                      </p:cBhvr>
                                      <p:to>
                                        <a:srgbClr val="FF0000"/>
                                      </p:to>
                                    </p:animClr>
                                    <p:set>
                                      <p:cBhvr>
                                        <p:cTn id="89" dur="500" fill="hold"/>
                                        <p:tgtEl>
                                          <p:spTgt spid="81940"/>
                                        </p:tgtEl>
                                        <p:attrNameLst>
                                          <p:attrName>fill.type</p:attrName>
                                        </p:attrNameLst>
                                      </p:cBhvr>
                                      <p:to>
                                        <p:strVal val="solid"/>
                                      </p:to>
                                    </p:set>
                                    <p:set>
                                      <p:cBhvr>
                                        <p:cTn id="90" dur="500" fill="hold"/>
                                        <p:tgtEl>
                                          <p:spTgt spid="81940"/>
                                        </p:tgtEl>
                                        <p:attrNameLst>
                                          <p:attrName>fill.on</p:attrName>
                                        </p:attrNameLst>
                                      </p:cBhvr>
                                      <p:to>
                                        <p:strVal val="tru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5" presetClass="entr" presetSubtype="10" fill="hold" grpId="0" nodeType="clickEffect">
                                  <p:stCondLst>
                                    <p:cond delay="0"/>
                                  </p:stCondLst>
                                  <p:childTnLst>
                                    <p:set>
                                      <p:cBhvr>
                                        <p:cTn id="94" dur="1" fill="hold">
                                          <p:stCondLst>
                                            <p:cond delay="0"/>
                                          </p:stCondLst>
                                        </p:cTn>
                                        <p:tgtEl>
                                          <p:spTgt spid="82031"/>
                                        </p:tgtEl>
                                        <p:attrNameLst>
                                          <p:attrName>style.visibility</p:attrName>
                                        </p:attrNameLst>
                                      </p:cBhvr>
                                      <p:to>
                                        <p:strVal val="visible"/>
                                      </p:to>
                                    </p:set>
                                    <p:animEffect transition="in" filter="checkerboard(across)">
                                      <p:cBhvr>
                                        <p:cTn id="95" dur="500"/>
                                        <p:tgtEl>
                                          <p:spTgt spid="82031"/>
                                        </p:tgtEl>
                                      </p:cBhvr>
                                    </p:animEffect>
                                  </p:childTnLst>
                                </p:cTn>
                              </p:par>
                            </p:childTnLst>
                          </p:cTn>
                        </p:par>
                        <p:par>
                          <p:cTn id="96" fill="hold" nodeType="afterGroup">
                            <p:stCondLst>
                              <p:cond delay="500"/>
                            </p:stCondLst>
                            <p:childTnLst>
                              <p:par>
                                <p:cTn id="97" presetID="4" presetClass="entr" presetSubtype="16" fill="hold" grpId="0" nodeType="afterEffect">
                                  <p:stCondLst>
                                    <p:cond delay="0"/>
                                  </p:stCondLst>
                                  <p:childTnLst>
                                    <p:set>
                                      <p:cBhvr>
                                        <p:cTn id="98" dur="1" fill="hold">
                                          <p:stCondLst>
                                            <p:cond delay="0"/>
                                          </p:stCondLst>
                                        </p:cTn>
                                        <p:tgtEl>
                                          <p:spTgt spid="81961"/>
                                        </p:tgtEl>
                                        <p:attrNameLst>
                                          <p:attrName>style.visibility</p:attrName>
                                        </p:attrNameLst>
                                      </p:cBhvr>
                                      <p:to>
                                        <p:strVal val="visible"/>
                                      </p:to>
                                    </p:set>
                                    <p:animEffect transition="in" filter="box(in)">
                                      <p:cBhvr>
                                        <p:cTn id="99" dur="500"/>
                                        <p:tgtEl>
                                          <p:spTgt spid="81961"/>
                                        </p:tgtEl>
                                      </p:cBhvr>
                                    </p:animEffect>
                                  </p:childTnLst>
                                </p:cTn>
                              </p:par>
                              <p:par>
                                <p:cTn id="100" presetID="0" presetClass="path" presetSubtype="0" repeatCount="indefinite" accel="50000" decel="50000" fill="hold" grpId="1" nodeType="withEffect">
                                  <p:stCondLst>
                                    <p:cond delay="0"/>
                                  </p:stCondLst>
                                  <p:childTnLst>
                                    <p:animMotion origin="layout" path="M 1.38889E-6 -3.93064E-6 C -0.00382 -0.08693 -0.00747 -0.17387 -0.00781 -0.23029 C -0.00816 -0.2867 -0.00486 -0.31237 -0.00156 -0.33803 " pathEditMode="relative" rAng="0" ptsTypes="aaA">
                                      <p:cBhvr>
                                        <p:cTn id="101" dur="1000" fill="hold"/>
                                        <p:tgtEl>
                                          <p:spTgt spid="81961"/>
                                        </p:tgtEl>
                                        <p:attrNameLst>
                                          <p:attrName>ppt_x</p:attrName>
                                          <p:attrName>ppt_y</p:attrName>
                                        </p:attrNameLst>
                                      </p:cBhvr>
                                      <p:rCtr x="-417" y="-16902"/>
                                    </p:animMotion>
                                  </p:childTnLst>
                                </p:cTn>
                              </p:par>
                              <p:par>
                                <p:cTn id="102" presetID="4" presetClass="entr" presetSubtype="16" fill="hold" grpId="0" nodeType="withEffect">
                                  <p:stCondLst>
                                    <p:cond delay="0"/>
                                  </p:stCondLst>
                                  <p:childTnLst>
                                    <p:set>
                                      <p:cBhvr>
                                        <p:cTn id="103" dur="1" fill="hold">
                                          <p:stCondLst>
                                            <p:cond delay="0"/>
                                          </p:stCondLst>
                                        </p:cTn>
                                        <p:tgtEl>
                                          <p:spTgt spid="81962"/>
                                        </p:tgtEl>
                                        <p:attrNameLst>
                                          <p:attrName>style.visibility</p:attrName>
                                        </p:attrNameLst>
                                      </p:cBhvr>
                                      <p:to>
                                        <p:strVal val="visible"/>
                                      </p:to>
                                    </p:set>
                                    <p:animEffect transition="in" filter="box(in)">
                                      <p:cBhvr>
                                        <p:cTn id="104" dur="500"/>
                                        <p:tgtEl>
                                          <p:spTgt spid="81962"/>
                                        </p:tgtEl>
                                      </p:cBhvr>
                                    </p:animEffect>
                                  </p:childTnLst>
                                </p:cTn>
                              </p:par>
                              <p:par>
                                <p:cTn id="105" presetID="0" presetClass="path" presetSubtype="0" repeatCount="indefinite" accel="50000" decel="50000" fill="hold" grpId="1" nodeType="withEffect">
                                  <p:stCondLst>
                                    <p:cond delay="0"/>
                                  </p:stCondLst>
                                  <p:childTnLst>
                                    <p:animMotion origin="layout" path="M 1.38889E-6 2.42775E-6 C -0.00382 -0.08694 -0.00747 -0.17388 -0.00781 -0.23029 C -0.00816 -0.28671 -0.00486 -0.31237 -0.00156 -0.33804 " pathEditMode="relative" rAng="0" ptsTypes="aaA">
                                      <p:cBhvr>
                                        <p:cTn id="106" dur="1000" fill="hold"/>
                                        <p:tgtEl>
                                          <p:spTgt spid="81962"/>
                                        </p:tgtEl>
                                        <p:attrNameLst>
                                          <p:attrName>ppt_x</p:attrName>
                                          <p:attrName>ppt_y</p:attrName>
                                        </p:attrNameLst>
                                      </p:cBhvr>
                                      <p:rCtr x="-417" y="-16902"/>
                                    </p:animMotion>
                                  </p:childTnLst>
                                </p:cTn>
                              </p:par>
                              <p:par>
                                <p:cTn id="107" presetID="4" presetClass="entr" presetSubtype="16" fill="hold" grpId="0" nodeType="withEffect">
                                  <p:stCondLst>
                                    <p:cond delay="0"/>
                                  </p:stCondLst>
                                  <p:childTnLst>
                                    <p:set>
                                      <p:cBhvr>
                                        <p:cTn id="108" dur="1" fill="hold">
                                          <p:stCondLst>
                                            <p:cond delay="0"/>
                                          </p:stCondLst>
                                        </p:cTn>
                                        <p:tgtEl>
                                          <p:spTgt spid="81963"/>
                                        </p:tgtEl>
                                        <p:attrNameLst>
                                          <p:attrName>style.visibility</p:attrName>
                                        </p:attrNameLst>
                                      </p:cBhvr>
                                      <p:to>
                                        <p:strVal val="visible"/>
                                      </p:to>
                                    </p:set>
                                    <p:animEffect transition="in" filter="box(in)">
                                      <p:cBhvr>
                                        <p:cTn id="109" dur="500"/>
                                        <p:tgtEl>
                                          <p:spTgt spid="81963"/>
                                        </p:tgtEl>
                                      </p:cBhvr>
                                    </p:animEffect>
                                  </p:childTnLst>
                                </p:cTn>
                              </p:par>
                              <p:par>
                                <p:cTn id="110" presetID="0" presetClass="path" presetSubtype="0" repeatCount="indefinite" accel="50000" decel="50000" fill="hold" grpId="1" nodeType="withEffect">
                                  <p:stCondLst>
                                    <p:cond delay="0"/>
                                  </p:stCondLst>
                                  <p:childTnLst>
                                    <p:animMotion origin="layout" path="M -5.55556E-7 -4.27746E-6 C -0.00382 -0.08693 -0.00746 -0.17387 -0.00781 -0.23028 C -0.00816 -0.2867 -0.00486 -0.31237 -0.00156 -0.33803 " pathEditMode="relative" rAng="0" ptsTypes="aaA">
                                      <p:cBhvr>
                                        <p:cTn id="111" dur="1000" fill="hold"/>
                                        <p:tgtEl>
                                          <p:spTgt spid="81963"/>
                                        </p:tgtEl>
                                        <p:attrNameLst>
                                          <p:attrName>ppt_x</p:attrName>
                                          <p:attrName>ppt_y</p:attrName>
                                        </p:attrNameLst>
                                      </p:cBhvr>
                                      <p:rCtr x="-417" y="-16902"/>
                                    </p:animMotion>
                                  </p:childTnLst>
                                </p:cTn>
                              </p:par>
                              <p:par>
                                <p:cTn id="112" presetID="4" presetClass="entr" presetSubtype="16" fill="hold" grpId="0" nodeType="withEffect">
                                  <p:stCondLst>
                                    <p:cond delay="0"/>
                                  </p:stCondLst>
                                  <p:childTnLst>
                                    <p:set>
                                      <p:cBhvr>
                                        <p:cTn id="113" dur="1" fill="hold">
                                          <p:stCondLst>
                                            <p:cond delay="0"/>
                                          </p:stCondLst>
                                        </p:cTn>
                                        <p:tgtEl>
                                          <p:spTgt spid="81964"/>
                                        </p:tgtEl>
                                        <p:attrNameLst>
                                          <p:attrName>style.visibility</p:attrName>
                                        </p:attrNameLst>
                                      </p:cBhvr>
                                      <p:to>
                                        <p:strVal val="visible"/>
                                      </p:to>
                                    </p:set>
                                    <p:animEffect transition="in" filter="box(in)">
                                      <p:cBhvr>
                                        <p:cTn id="114" dur="500"/>
                                        <p:tgtEl>
                                          <p:spTgt spid="81964"/>
                                        </p:tgtEl>
                                      </p:cBhvr>
                                    </p:animEffect>
                                  </p:childTnLst>
                                </p:cTn>
                              </p:par>
                              <p:par>
                                <p:cTn id="115" presetID="0" presetClass="path" presetSubtype="0" repeatCount="indefinite" accel="50000" decel="50000" fill="hold" grpId="1" nodeType="withEffect">
                                  <p:stCondLst>
                                    <p:cond delay="0"/>
                                  </p:stCondLst>
                                  <p:childTnLst>
                                    <p:animMotion origin="layout" path="M -3.61111E-6 2.25434E-6 C -0.00382 -0.08694 -0.00746 -0.17388 -0.00781 -0.23029 C -0.00816 -0.28671 -0.00486 -0.31237 -0.00156 -0.33804 " pathEditMode="relative" rAng="0" ptsTypes="aaA">
                                      <p:cBhvr>
                                        <p:cTn id="116" dur="1000" fill="hold"/>
                                        <p:tgtEl>
                                          <p:spTgt spid="81964"/>
                                        </p:tgtEl>
                                        <p:attrNameLst>
                                          <p:attrName>ppt_x</p:attrName>
                                          <p:attrName>ppt_y</p:attrName>
                                        </p:attrNameLst>
                                      </p:cBhvr>
                                      <p:rCtr x="-417" y="-16902"/>
                                    </p:animMotion>
                                  </p:childTnLst>
                                </p:cTn>
                              </p:par>
                              <p:par>
                                <p:cTn id="117" presetID="4" presetClass="entr" presetSubtype="16" fill="hold" grpId="0" nodeType="withEffect">
                                  <p:stCondLst>
                                    <p:cond delay="0"/>
                                  </p:stCondLst>
                                  <p:childTnLst>
                                    <p:set>
                                      <p:cBhvr>
                                        <p:cTn id="118" dur="1" fill="hold">
                                          <p:stCondLst>
                                            <p:cond delay="0"/>
                                          </p:stCondLst>
                                        </p:cTn>
                                        <p:tgtEl>
                                          <p:spTgt spid="81967"/>
                                        </p:tgtEl>
                                        <p:attrNameLst>
                                          <p:attrName>style.visibility</p:attrName>
                                        </p:attrNameLst>
                                      </p:cBhvr>
                                      <p:to>
                                        <p:strVal val="visible"/>
                                      </p:to>
                                    </p:set>
                                    <p:animEffect transition="in" filter="box(in)">
                                      <p:cBhvr>
                                        <p:cTn id="119" dur="500"/>
                                        <p:tgtEl>
                                          <p:spTgt spid="81967"/>
                                        </p:tgtEl>
                                      </p:cBhvr>
                                    </p:animEffect>
                                  </p:childTnLst>
                                </p:cTn>
                              </p:par>
                              <p:par>
                                <p:cTn id="120" presetID="0" presetClass="path" presetSubtype="0" repeatCount="indefinite" accel="50000" decel="50000" fill="hold" grpId="1" nodeType="withEffect">
                                  <p:stCondLst>
                                    <p:cond delay="0"/>
                                  </p:stCondLst>
                                  <p:childTnLst>
                                    <p:animMotion origin="layout" path="M 3.33333E-6 -9.82659E-7 C -0.00382 -0.08694 -0.00747 -0.17387 -0.00782 -0.23029 C -0.00816 -0.2867 -0.00486 -0.31237 -0.00157 -0.33803 " pathEditMode="relative" rAng="0" ptsTypes="aaA">
                                      <p:cBhvr>
                                        <p:cTn id="121" dur="1000" fill="hold"/>
                                        <p:tgtEl>
                                          <p:spTgt spid="81967"/>
                                        </p:tgtEl>
                                        <p:attrNameLst>
                                          <p:attrName>ppt_x</p:attrName>
                                          <p:attrName>ppt_y</p:attrName>
                                        </p:attrNameLst>
                                      </p:cBhvr>
                                      <p:rCtr x="-417" y="-16902"/>
                                    </p:animMotion>
                                  </p:childTnLst>
                                </p:cTn>
                              </p:par>
                            </p:childTnLst>
                          </p:cTn>
                        </p:par>
                        <p:par>
                          <p:cTn id="122" fill="hold" nodeType="afterGroup">
                            <p:stCondLst>
                              <p:cond delay="1500"/>
                            </p:stCondLst>
                            <p:childTnLst>
                              <p:par>
                                <p:cTn id="123" presetID="4" presetClass="entr" presetSubtype="16" fill="hold" grpId="0" nodeType="afterEffect">
                                  <p:stCondLst>
                                    <p:cond delay="0"/>
                                  </p:stCondLst>
                                  <p:childTnLst>
                                    <p:set>
                                      <p:cBhvr>
                                        <p:cTn id="124" dur="1" fill="hold">
                                          <p:stCondLst>
                                            <p:cond delay="0"/>
                                          </p:stCondLst>
                                        </p:cTn>
                                        <p:tgtEl>
                                          <p:spTgt spid="81968"/>
                                        </p:tgtEl>
                                        <p:attrNameLst>
                                          <p:attrName>style.visibility</p:attrName>
                                        </p:attrNameLst>
                                      </p:cBhvr>
                                      <p:to>
                                        <p:strVal val="visible"/>
                                      </p:to>
                                    </p:set>
                                    <p:animEffect transition="in" filter="box(in)">
                                      <p:cBhvr>
                                        <p:cTn id="125" dur="500"/>
                                        <p:tgtEl>
                                          <p:spTgt spid="81968"/>
                                        </p:tgtEl>
                                      </p:cBhvr>
                                    </p:animEffect>
                                  </p:childTnLst>
                                </p:cTn>
                              </p:par>
                              <p:par>
                                <p:cTn id="126" presetID="0" presetClass="path" presetSubtype="0" repeatCount="indefinite" accel="50000" decel="50000" fill="hold" grpId="1" nodeType="withEffect">
                                  <p:stCondLst>
                                    <p:cond delay="0"/>
                                  </p:stCondLst>
                                  <p:childTnLst>
                                    <p:animMotion origin="layout" path="M 0.00191 -0.00023 C -0.0019 -0.08717 -0.00555 -0.1741 -0.0059 -0.23052 C -0.00625 -0.28694 -0.00295 -0.3126 0.00035 -0.33827 " pathEditMode="relative" rAng="0" ptsTypes="aaA">
                                      <p:cBhvr>
                                        <p:cTn id="127" dur="1000" fill="hold"/>
                                        <p:tgtEl>
                                          <p:spTgt spid="81968"/>
                                        </p:tgtEl>
                                        <p:attrNameLst>
                                          <p:attrName>ppt_x</p:attrName>
                                          <p:attrName>ppt_y</p:attrName>
                                        </p:attrNameLst>
                                      </p:cBhvr>
                                      <p:rCtr x="-417" y="-16902"/>
                                    </p:animMotion>
                                  </p:childTnLst>
                                </p:cTn>
                              </p:par>
                            </p:childTnLst>
                          </p:cTn>
                        </p:par>
                        <p:par>
                          <p:cTn id="128" fill="hold" nodeType="afterGroup">
                            <p:stCondLst>
                              <p:cond delay="2500"/>
                            </p:stCondLst>
                            <p:childTnLst>
                              <p:par>
                                <p:cTn id="129" presetID="4" presetClass="entr" presetSubtype="16" fill="hold" grpId="0" nodeType="afterEffect">
                                  <p:stCondLst>
                                    <p:cond delay="0"/>
                                  </p:stCondLst>
                                  <p:childTnLst>
                                    <p:set>
                                      <p:cBhvr>
                                        <p:cTn id="130" dur="1" fill="hold">
                                          <p:stCondLst>
                                            <p:cond delay="0"/>
                                          </p:stCondLst>
                                        </p:cTn>
                                        <p:tgtEl>
                                          <p:spTgt spid="81966"/>
                                        </p:tgtEl>
                                        <p:attrNameLst>
                                          <p:attrName>style.visibility</p:attrName>
                                        </p:attrNameLst>
                                      </p:cBhvr>
                                      <p:to>
                                        <p:strVal val="visible"/>
                                      </p:to>
                                    </p:set>
                                    <p:animEffect transition="in" filter="box(in)">
                                      <p:cBhvr>
                                        <p:cTn id="131" dur="500"/>
                                        <p:tgtEl>
                                          <p:spTgt spid="81966"/>
                                        </p:tgtEl>
                                      </p:cBhvr>
                                    </p:animEffect>
                                  </p:childTnLst>
                                </p:cTn>
                              </p:par>
                              <p:par>
                                <p:cTn id="132" presetID="0" presetClass="path" presetSubtype="0" repeatCount="indefinite" accel="50000" decel="50000" fill="hold" grpId="1" nodeType="withEffect">
                                  <p:stCondLst>
                                    <p:cond delay="0"/>
                                  </p:stCondLst>
                                  <p:childTnLst>
                                    <p:animMotion origin="layout" path="M 0.00226 -6.93642E-7 C -0.00156 -0.08694 -0.0052 -0.17387 -0.00555 -0.23029 C -0.0059 -0.2867 -0.0026 -0.31237 0.0007 -0.33803 " pathEditMode="relative" rAng="0" ptsTypes="aaA">
                                      <p:cBhvr>
                                        <p:cTn id="133" dur="1000" fill="hold"/>
                                        <p:tgtEl>
                                          <p:spTgt spid="81966"/>
                                        </p:tgtEl>
                                        <p:attrNameLst>
                                          <p:attrName>ppt_x</p:attrName>
                                          <p:attrName>ppt_y</p:attrName>
                                        </p:attrNameLst>
                                      </p:cBhvr>
                                      <p:rCtr x="-417" y="-16902"/>
                                    </p:animMotion>
                                  </p:childTnLst>
                                </p:cTn>
                              </p:par>
                              <p:par>
                                <p:cTn id="134" presetID="4" presetClass="entr" presetSubtype="16" fill="hold" grpId="0" nodeType="withEffect">
                                  <p:stCondLst>
                                    <p:cond delay="0"/>
                                  </p:stCondLst>
                                  <p:childTnLst>
                                    <p:set>
                                      <p:cBhvr>
                                        <p:cTn id="135" dur="1" fill="hold">
                                          <p:stCondLst>
                                            <p:cond delay="0"/>
                                          </p:stCondLst>
                                        </p:cTn>
                                        <p:tgtEl>
                                          <p:spTgt spid="81965"/>
                                        </p:tgtEl>
                                        <p:attrNameLst>
                                          <p:attrName>style.visibility</p:attrName>
                                        </p:attrNameLst>
                                      </p:cBhvr>
                                      <p:to>
                                        <p:strVal val="visible"/>
                                      </p:to>
                                    </p:set>
                                    <p:animEffect transition="in" filter="box(in)">
                                      <p:cBhvr>
                                        <p:cTn id="136" dur="500"/>
                                        <p:tgtEl>
                                          <p:spTgt spid="81965"/>
                                        </p:tgtEl>
                                      </p:cBhvr>
                                    </p:animEffect>
                                  </p:childTnLst>
                                </p:cTn>
                              </p:par>
                              <p:par>
                                <p:cTn id="137" presetID="0" presetClass="path" presetSubtype="0" repeatCount="indefinite" accel="50000" decel="50000" fill="hold" grpId="1" nodeType="withEffect">
                                  <p:stCondLst>
                                    <p:cond delay="0"/>
                                  </p:stCondLst>
                                  <p:childTnLst>
                                    <p:animMotion origin="layout" path="M -5.55556E-7 1.38728E-6 C -0.00382 -0.08694 -0.00746 -0.17387 -0.00781 -0.23029 C -0.00816 -0.28671 -0.00486 -0.31237 -0.00156 -0.33804 " pathEditMode="relative" rAng="0" ptsTypes="aaA">
                                      <p:cBhvr>
                                        <p:cTn id="138" dur="1000" fill="hold"/>
                                        <p:tgtEl>
                                          <p:spTgt spid="81965"/>
                                        </p:tgtEl>
                                        <p:attrNameLst>
                                          <p:attrName>ppt_x</p:attrName>
                                          <p:attrName>ppt_y</p:attrName>
                                        </p:attrNameLst>
                                      </p:cBhvr>
                                      <p:rCtr x="-417" y="-16902"/>
                                    </p:animMotion>
                                  </p:childTnLst>
                                </p:cTn>
                              </p:par>
                              <p:par>
                                <p:cTn id="139" presetID="4" presetClass="entr" presetSubtype="16" fill="hold" grpId="0" nodeType="withEffect">
                                  <p:stCondLst>
                                    <p:cond delay="0"/>
                                  </p:stCondLst>
                                  <p:childTnLst>
                                    <p:set>
                                      <p:cBhvr>
                                        <p:cTn id="140" dur="1" fill="hold">
                                          <p:stCondLst>
                                            <p:cond delay="0"/>
                                          </p:stCondLst>
                                        </p:cTn>
                                        <p:tgtEl>
                                          <p:spTgt spid="81969"/>
                                        </p:tgtEl>
                                        <p:attrNameLst>
                                          <p:attrName>style.visibility</p:attrName>
                                        </p:attrNameLst>
                                      </p:cBhvr>
                                      <p:to>
                                        <p:strVal val="visible"/>
                                      </p:to>
                                    </p:set>
                                    <p:animEffect transition="in" filter="box(in)">
                                      <p:cBhvr>
                                        <p:cTn id="141" dur="500"/>
                                        <p:tgtEl>
                                          <p:spTgt spid="81969"/>
                                        </p:tgtEl>
                                      </p:cBhvr>
                                    </p:animEffect>
                                  </p:childTnLst>
                                </p:cTn>
                              </p:par>
                              <p:par>
                                <p:cTn id="142" presetID="0" presetClass="path" presetSubtype="0" repeatCount="indefinite" accel="50000" decel="50000" fill="hold" grpId="1" nodeType="withEffect">
                                  <p:stCondLst>
                                    <p:cond delay="0"/>
                                  </p:stCondLst>
                                  <p:childTnLst>
                                    <p:animMotion origin="layout" path="M -5.55556E-7 -4.27746E-6 C -0.00382 -0.08693 -0.00746 -0.17387 -0.00781 -0.23028 C -0.00816 -0.2867 -0.00486 -0.31237 -0.00156 -0.33803 " pathEditMode="relative" rAng="0" ptsTypes="aaA">
                                      <p:cBhvr>
                                        <p:cTn id="143" dur="500" fill="hold"/>
                                        <p:tgtEl>
                                          <p:spTgt spid="81969"/>
                                        </p:tgtEl>
                                        <p:attrNameLst>
                                          <p:attrName>ppt_x</p:attrName>
                                          <p:attrName>ppt_y</p:attrName>
                                        </p:attrNameLst>
                                      </p:cBhvr>
                                      <p:rCtr x="-417" y="-16902"/>
                                    </p:animMotion>
                                  </p:childTnLst>
                                </p:cTn>
                              </p:par>
                              <p:par>
                                <p:cTn id="144" presetID="4" presetClass="entr" presetSubtype="16" fill="hold" grpId="0" nodeType="withEffect">
                                  <p:stCondLst>
                                    <p:cond delay="0"/>
                                  </p:stCondLst>
                                  <p:childTnLst>
                                    <p:set>
                                      <p:cBhvr>
                                        <p:cTn id="145" dur="1" fill="hold">
                                          <p:stCondLst>
                                            <p:cond delay="0"/>
                                          </p:stCondLst>
                                        </p:cTn>
                                        <p:tgtEl>
                                          <p:spTgt spid="81970"/>
                                        </p:tgtEl>
                                        <p:attrNameLst>
                                          <p:attrName>style.visibility</p:attrName>
                                        </p:attrNameLst>
                                      </p:cBhvr>
                                      <p:to>
                                        <p:strVal val="visible"/>
                                      </p:to>
                                    </p:set>
                                    <p:animEffect transition="in" filter="box(in)">
                                      <p:cBhvr>
                                        <p:cTn id="146" dur="500"/>
                                        <p:tgtEl>
                                          <p:spTgt spid="81970"/>
                                        </p:tgtEl>
                                      </p:cBhvr>
                                    </p:animEffect>
                                  </p:childTnLst>
                                </p:cTn>
                              </p:par>
                              <p:par>
                                <p:cTn id="147" presetID="0" presetClass="path" presetSubtype="0" repeatCount="indefinite" accel="50000" decel="50000" fill="hold" grpId="1" nodeType="withEffect">
                                  <p:stCondLst>
                                    <p:cond delay="0"/>
                                  </p:stCondLst>
                                  <p:childTnLst>
                                    <p:animMotion origin="layout" path="M -5.55556E-7 -4.27746E-6 C -0.00382 -0.08693 -0.00746 -0.17387 -0.00781 -0.23028 C -0.00816 -0.2867 -0.00486 -0.31237 -0.00156 -0.33803 " pathEditMode="relative" rAng="0" ptsTypes="aaA">
                                      <p:cBhvr>
                                        <p:cTn id="148" dur="500" fill="hold"/>
                                        <p:tgtEl>
                                          <p:spTgt spid="81970"/>
                                        </p:tgtEl>
                                        <p:attrNameLst>
                                          <p:attrName>ppt_x</p:attrName>
                                          <p:attrName>ppt_y</p:attrName>
                                        </p:attrNameLst>
                                      </p:cBhvr>
                                      <p:rCtr x="-417" y="-16902"/>
                                    </p:animMotion>
                                  </p:childTnLst>
                                </p:cTn>
                              </p:par>
                              <p:par>
                                <p:cTn id="149" presetID="22" presetClass="entr" presetSubtype="1" fill="hold" nodeType="withEffect">
                                  <p:stCondLst>
                                    <p:cond delay="0"/>
                                  </p:stCondLst>
                                  <p:childTnLst>
                                    <p:set>
                                      <p:cBhvr>
                                        <p:cTn id="150" dur="1" fill="hold">
                                          <p:stCondLst>
                                            <p:cond delay="0"/>
                                          </p:stCondLst>
                                        </p:cTn>
                                        <p:tgtEl>
                                          <p:spTgt spid="7"/>
                                        </p:tgtEl>
                                        <p:attrNameLst>
                                          <p:attrName>style.visibility</p:attrName>
                                        </p:attrNameLst>
                                      </p:cBhvr>
                                      <p:to>
                                        <p:strVal val="visible"/>
                                      </p:to>
                                    </p:set>
                                    <p:animEffect transition="in" filter="wipe(up)">
                                      <p:cBhvr>
                                        <p:cTn id="151" dur="3000"/>
                                        <p:tgtEl>
                                          <p:spTgt spid="7"/>
                                        </p:tgtEl>
                                      </p:cBhvr>
                                    </p:animEffect>
                                  </p:childTnLst>
                                </p:cTn>
                              </p:par>
                              <p:par>
                                <p:cTn id="152" presetID="22" presetClass="entr" presetSubtype="1" fill="hold" nodeType="withEffect">
                                  <p:stCondLst>
                                    <p:cond delay="0"/>
                                  </p:stCondLst>
                                  <p:childTnLst>
                                    <p:set>
                                      <p:cBhvr>
                                        <p:cTn id="153" dur="1" fill="hold">
                                          <p:stCondLst>
                                            <p:cond delay="0"/>
                                          </p:stCondLst>
                                        </p:cTn>
                                        <p:tgtEl>
                                          <p:spTgt spid="8"/>
                                        </p:tgtEl>
                                        <p:attrNameLst>
                                          <p:attrName>style.visibility</p:attrName>
                                        </p:attrNameLst>
                                      </p:cBhvr>
                                      <p:to>
                                        <p:strVal val="visible"/>
                                      </p:to>
                                    </p:set>
                                    <p:animEffect transition="in" filter="wipe(up)">
                                      <p:cBhvr>
                                        <p:cTn id="154" dur="3000"/>
                                        <p:tgtEl>
                                          <p:spTgt spid="8"/>
                                        </p:tgtEl>
                                      </p:cBhvr>
                                    </p:animEffect>
                                  </p:childTnLst>
                                </p:cTn>
                              </p:par>
                              <p:par>
                                <p:cTn id="155" presetID="22" presetClass="entr" presetSubtype="4" fill="hold" nodeType="withEffect">
                                  <p:stCondLst>
                                    <p:cond delay="0"/>
                                  </p:stCondLst>
                                  <p:childTnLst>
                                    <p:set>
                                      <p:cBhvr>
                                        <p:cTn id="156" dur="1" fill="hold">
                                          <p:stCondLst>
                                            <p:cond delay="0"/>
                                          </p:stCondLst>
                                        </p:cTn>
                                        <p:tgtEl>
                                          <p:spTgt spid="15"/>
                                        </p:tgtEl>
                                        <p:attrNameLst>
                                          <p:attrName>style.visibility</p:attrName>
                                        </p:attrNameLst>
                                      </p:cBhvr>
                                      <p:to>
                                        <p:strVal val="visible"/>
                                      </p:to>
                                    </p:set>
                                    <p:animEffect transition="in" filter="wipe(down)">
                                      <p:cBhvr>
                                        <p:cTn id="157" dur="3000"/>
                                        <p:tgtEl>
                                          <p:spTgt spid="15"/>
                                        </p:tgtEl>
                                      </p:cBhvr>
                                    </p:animEffect>
                                  </p:childTnLst>
                                </p:cTn>
                              </p:par>
                            </p:childTnLst>
                          </p:cTn>
                        </p:par>
                        <p:par>
                          <p:cTn id="158" fill="hold" nodeType="afterGroup">
                            <p:stCondLst>
                              <p:cond delay="5500"/>
                            </p:stCondLst>
                            <p:childTnLst>
                              <p:par>
                                <p:cTn id="159" presetID="4" presetClass="exit" presetSubtype="16" fill="hold" grpId="2" nodeType="afterEffect">
                                  <p:stCondLst>
                                    <p:cond delay="0"/>
                                  </p:stCondLst>
                                  <p:childTnLst>
                                    <p:animEffect transition="out" filter="box(in)">
                                      <p:cBhvr>
                                        <p:cTn id="160" dur="500"/>
                                        <p:tgtEl>
                                          <p:spTgt spid="81963"/>
                                        </p:tgtEl>
                                      </p:cBhvr>
                                    </p:animEffect>
                                    <p:set>
                                      <p:cBhvr>
                                        <p:cTn id="161" dur="1" fill="hold">
                                          <p:stCondLst>
                                            <p:cond delay="499"/>
                                          </p:stCondLst>
                                        </p:cTn>
                                        <p:tgtEl>
                                          <p:spTgt spid="81963"/>
                                        </p:tgtEl>
                                        <p:attrNameLst>
                                          <p:attrName>style.visibility</p:attrName>
                                        </p:attrNameLst>
                                      </p:cBhvr>
                                      <p:to>
                                        <p:strVal val="hidden"/>
                                      </p:to>
                                    </p:set>
                                  </p:childTnLst>
                                </p:cTn>
                              </p:par>
                              <p:par>
                                <p:cTn id="162" presetID="4" presetClass="exit" presetSubtype="16" fill="hold" grpId="2" nodeType="withEffect">
                                  <p:stCondLst>
                                    <p:cond delay="0"/>
                                  </p:stCondLst>
                                  <p:childTnLst>
                                    <p:animEffect transition="out" filter="box(in)">
                                      <p:cBhvr>
                                        <p:cTn id="163" dur="500"/>
                                        <p:tgtEl>
                                          <p:spTgt spid="81961"/>
                                        </p:tgtEl>
                                      </p:cBhvr>
                                    </p:animEffect>
                                    <p:set>
                                      <p:cBhvr>
                                        <p:cTn id="164" dur="1" fill="hold">
                                          <p:stCondLst>
                                            <p:cond delay="499"/>
                                          </p:stCondLst>
                                        </p:cTn>
                                        <p:tgtEl>
                                          <p:spTgt spid="81961"/>
                                        </p:tgtEl>
                                        <p:attrNameLst>
                                          <p:attrName>style.visibility</p:attrName>
                                        </p:attrNameLst>
                                      </p:cBhvr>
                                      <p:to>
                                        <p:strVal val="hidden"/>
                                      </p:to>
                                    </p:set>
                                  </p:childTnLst>
                                </p:cTn>
                              </p:par>
                              <p:par>
                                <p:cTn id="165" presetID="4" presetClass="exit" presetSubtype="16" fill="hold" grpId="2" nodeType="withEffect">
                                  <p:stCondLst>
                                    <p:cond delay="0"/>
                                  </p:stCondLst>
                                  <p:childTnLst>
                                    <p:animEffect transition="out" filter="box(in)">
                                      <p:cBhvr>
                                        <p:cTn id="166" dur="500"/>
                                        <p:tgtEl>
                                          <p:spTgt spid="81962"/>
                                        </p:tgtEl>
                                      </p:cBhvr>
                                    </p:animEffect>
                                    <p:set>
                                      <p:cBhvr>
                                        <p:cTn id="167" dur="1" fill="hold">
                                          <p:stCondLst>
                                            <p:cond delay="499"/>
                                          </p:stCondLst>
                                        </p:cTn>
                                        <p:tgtEl>
                                          <p:spTgt spid="81962"/>
                                        </p:tgtEl>
                                        <p:attrNameLst>
                                          <p:attrName>style.visibility</p:attrName>
                                        </p:attrNameLst>
                                      </p:cBhvr>
                                      <p:to>
                                        <p:strVal val="hidden"/>
                                      </p:to>
                                    </p:set>
                                  </p:childTnLst>
                                </p:cTn>
                              </p:par>
                              <p:par>
                                <p:cTn id="168" presetID="4" presetClass="exit" presetSubtype="16" fill="hold" grpId="2" nodeType="withEffect">
                                  <p:stCondLst>
                                    <p:cond delay="0"/>
                                  </p:stCondLst>
                                  <p:childTnLst>
                                    <p:animEffect transition="out" filter="box(in)">
                                      <p:cBhvr>
                                        <p:cTn id="169" dur="500"/>
                                        <p:tgtEl>
                                          <p:spTgt spid="81968"/>
                                        </p:tgtEl>
                                      </p:cBhvr>
                                    </p:animEffect>
                                    <p:set>
                                      <p:cBhvr>
                                        <p:cTn id="170" dur="1" fill="hold">
                                          <p:stCondLst>
                                            <p:cond delay="499"/>
                                          </p:stCondLst>
                                        </p:cTn>
                                        <p:tgtEl>
                                          <p:spTgt spid="81968"/>
                                        </p:tgtEl>
                                        <p:attrNameLst>
                                          <p:attrName>style.visibility</p:attrName>
                                        </p:attrNameLst>
                                      </p:cBhvr>
                                      <p:to>
                                        <p:strVal val="hidden"/>
                                      </p:to>
                                    </p:set>
                                  </p:childTnLst>
                                </p:cTn>
                              </p:par>
                              <p:par>
                                <p:cTn id="171" presetID="4" presetClass="exit" presetSubtype="16" fill="hold" grpId="2" nodeType="withEffect">
                                  <p:stCondLst>
                                    <p:cond delay="0"/>
                                  </p:stCondLst>
                                  <p:childTnLst>
                                    <p:animEffect transition="out" filter="box(in)">
                                      <p:cBhvr>
                                        <p:cTn id="172" dur="500"/>
                                        <p:tgtEl>
                                          <p:spTgt spid="81964"/>
                                        </p:tgtEl>
                                      </p:cBhvr>
                                    </p:animEffect>
                                    <p:set>
                                      <p:cBhvr>
                                        <p:cTn id="173" dur="1" fill="hold">
                                          <p:stCondLst>
                                            <p:cond delay="499"/>
                                          </p:stCondLst>
                                        </p:cTn>
                                        <p:tgtEl>
                                          <p:spTgt spid="81964"/>
                                        </p:tgtEl>
                                        <p:attrNameLst>
                                          <p:attrName>style.visibility</p:attrName>
                                        </p:attrNameLst>
                                      </p:cBhvr>
                                      <p:to>
                                        <p:strVal val="hidden"/>
                                      </p:to>
                                    </p:set>
                                  </p:childTnLst>
                                </p:cTn>
                              </p:par>
                              <p:par>
                                <p:cTn id="174" presetID="4" presetClass="exit" presetSubtype="16" fill="hold" grpId="2" nodeType="withEffect">
                                  <p:stCondLst>
                                    <p:cond delay="0"/>
                                  </p:stCondLst>
                                  <p:childTnLst>
                                    <p:animEffect transition="out" filter="box(in)">
                                      <p:cBhvr>
                                        <p:cTn id="175" dur="500"/>
                                        <p:tgtEl>
                                          <p:spTgt spid="81967"/>
                                        </p:tgtEl>
                                      </p:cBhvr>
                                    </p:animEffect>
                                    <p:set>
                                      <p:cBhvr>
                                        <p:cTn id="176" dur="1" fill="hold">
                                          <p:stCondLst>
                                            <p:cond delay="499"/>
                                          </p:stCondLst>
                                        </p:cTn>
                                        <p:tgtEl>
                                          <p:spTgt spid="81967"/>
                                        </p:tgtEl>
                                        <p:attrNameLst>
                                          <p:attrName>style.visibility</p:attrName>
                                        </p:attrNameLst>
                                      </p:cBhvr>
                                      <p:to>
                                        <p:strVal val="hidden"/>
                                      </p:to>
                                    </p:set>
                                  </p:childTnLst>
                                </p:cTn>
                              </p:par>
                              <p:par>
                                <p:cTn id="177" presetID="4" presetClass="exit" presetSubtype="16" fill="hold" grpId="2" nodeType="withEffect">
                                  <p:stCondLst>
                                    <p:cond delay="0"/>
                                  </p:stCondLst>
                                  <p:childTnLst>
                                    <p:animEffect transition="out" filter="box(in)">
                                      <p:cBhvr>
                                        <p:cTn id="178" dur="500"/>
                                        <p:tgtEl>
                                          <p:spTgt spid="81965"/>
                                        </p:tgtEl>
                                      </p:cBhvr>
                                    </p:animEffect>
                                    <p:set>
                                      <p:cBhvr>
                                        <p:cTn id="179" dur="1" fill="hold">
                                          <p:stCondLst>
                                            <p:cond delay="499"/>
                                          </p:stCondLst>
                                        </p:cTn>
                                        <p:tgtEl>
                                          <p:spTgt spid="81965"/>
                                        </p:tgtEl>
                                        <p:attrNameLst>
                                          <p:attrName>style.visibility</p:attrName>
                                        </p:attrNameLst>
                                      </p:cBhvr>
                                      <p:to>
                                        <p:strVal val="hidden"/>
                                      </p:to>
                                    </p:set>
                                  </p:childTnLst>
                                </p:cTn>
                              </p:par>
                              <p:par>
                                <p:cTn id="180" presetID="4" presetClass="exit" presetSubtype="16" fill="hold" grpId="2" nodeType="withEffect">
                                  <p:stCondLst>
                                    <p:cond delay="0"/>
                                  </p:stCondLst>
                                  <p:childTnLst>
                                    <p:animEffect transition="out" filter="box(in)">
                                      <p:cBhvr>
                                        <p:cTn id="181" dur="500"/>
                                        <p:tgtEl>
                                          <p:spTgt spid="81966"/>
                                        </p:tgtEl>
                                      </p:cBhvr>
                                    </p:animEffect>
                                    <p:set>
                                      <p:cBhvr>
                                        <p:cTn id="182" dur="1" fill="hold">
                                          <p:stCondLst>
                                            <p:cond delay="499"/>
                                          </p:stCondLst>
                                        </p:cTn>
                                        <p:tgtEl>
                                          <p:spTgt spid="81966"/>
                                        </p:tgtEl>
                                        <p:attrNameLst>
                                          <p:attrName>style.visibility</p:attrName>
                                        </p:attrNameLst>
                                      </p:cBhvr>
                                      <p:to>
                                        <p:strVal val="hidden"/>
                                      </p:to>
                                    </p:set>
                                  </p:childTnLst>
                                </p:cTn>
                              </p:par>
                              <p:par>
                                <p:cTn id="183" presetID="4" presetClass="exit" presetSubtype="16" fill="hold" grpId="2" nodeType="withEffect">
                                  <p:stCondLst>
                                    <p:cond delay="0"/>
                                  </p:stCondLst>
                                  <p:childTnLst>
                                    <p:animEffect transition="out" filter="box(in)">
                                      <p:cBhvr>
                                        <p:cTn id="184" dur="500"/>
                                        <p:tgtEl>
                                          <p:spTgt spid="81969"/>
                                        </p:tgtEl>
                                      </p:cBhvr>
                                    </p:animEffect>
                                    <p:set>
                                      <p:cBhvr>
                                        <p:cTn id="185" dur="1" fill="hold">
                                          <p:stCondLst>
                                            <p:cond delay="499"/>
                                          </p:stCondLst>
                                        </p:cTn>
                                        <p:tgtEl>
                                          <p:spTgt spid="81969"/>
                                        </p:tgtEl>
                                        <p:attrNameLst>
                                          <p:attrName>style.visibility</p:attrName>
                                        </p:attrNameLst>
                                      </p:cBhvr>
                                      <p:to>
                                        <p:strVal val="hidden"/>
                                      </p:to>
                                    </p:set>
                                  </p:childTnLst>
                                </p:cTn>
                              </p:par>
                              <p:par>
                                <p:cTn id="186" presetID="4" presetClass="exit" presetSubtype="16" fill="hold" grpId="2" nodeType="withEffect">
                                  <p:stCondLst>
                                    <p:cond delay="0"/>
                                  </p:stCondLst>
                                  <p:childTnLst>
                                    <p:animEffect transition="out" filter="box(in)">
                                      <p:cBhvr>
                                        <p:cTn id="187" dur="500"/>
                                        <p:tgtEl>
                                          <p:spTgt spid="81970"/>
                                        </p:tgtEl>
                                      </p:cBhvr>
                                    </p:animEffect>
                                    <p:set>
                                      <p:cBhvr>
                                        <p:cTn id="188" dur="1" fill="hold">
                                          <p:stCondLst>
                                            <p:cond delay="499"/>
                                          </p:stCondLst>
                                        </p:cTn>
                                        <p:tgtEl>
                                          <p:spTgt spid="81970"/>
                                        </p:tgtEl>
                                        <p:attrNameLst>
                                          <p:attrName>style.visibility</p:attrName>
                                        </p:attrNameLst>
                                      </p:cBhvr>
                                      <p:to>
                                        <p:strVal val="hidden"/>
                                      </p:to>
                                    </p:set>
                                  </p:childTnLst>
                                </p:cTn>
                              </p:par>
                            </p:childTnLst>
                          </p:cTn>
                        </p:par>
                      </p:childTnLst>
                    </p:cTn>
                  </p:par>
                  <p:par>
                    <p:cTn id="189" fill="hold" nodeType="clickPar">
                      <p:stCondLst>
                        <p:cond delay="indefinite"/>
                      </p:stCondLst>
                      <p:childTnLst>
                        <p:par>
                          <p:cTn id="190" fill="hold" nodeType="withGroup">
                            <p:stCondLst>
                              <p:cond delay="0"/>
                            </p:stCondLst>
                            <p:childTnLst>
                              <p:par>
                                <p:cTn id="191" presetID="4" presetClass="entr" presetSubtype="16" fill="hold" grpId="0" nodeType="clickEffect">
                                  <p:stCondLst>
                                    <p:cond delay="0"/>
                                  </p:stCondLst>
                                  <p:childTnLst>
                                    <p:set>
                                      <p:cBhvr>
                                        <p:cTn id="192" dur="1" fill="hold">
                                          <p:stCondLst>
                                            <p:cond delay="0"/>
                                          </p:stCondLst>
                                        </p:cTn>
                                        <p:tgtEl>
                                          <p:spTgt spid="81995"/>
                                        </p:tgtEl>
                                        <p:attrNameLst>
                                          <p:attrName>style.visibility</p:attrName>
                                        </p:attrNameLst>
                                      </p:cBhvr>
                                      <p:to>
                                        <p:strVal val="visible"/>
                                      </p:to>
                                    </p:set>
                                    <p:animEffect transition="in" filter="box(in)">
                                      <p:cBhvr>
                                        <p:cTn id="193" dur="500"/>
                                        <p:tgtEl>
                                          <p:spTgt spid="81995"/>
                                        </p:tgtEl>
                                      </p:cBhvr>
                                    </p:animEffect>
                                  </p:childTnLst>
                                </p:cTn>
                              </p:par>
                              <p:par>
                                <p:cTn id="194" presetID="4" presetClass="entr" presetSubtype="16" fill="hold" grpId="0" nodeType="withEffect">
                                  <p:stCondLst>
                                    <p:cond delay="0"/>
                                  </p:stCondLst>
                                  <p:childTnLst>
                                    <p:set>
                                      <p:cBhvr>
                                        <p:cTn id="195" dur="1" fill="hold">
                                          <p:stCondLst>
                                            <p:cond delay="0"/>
                                          </p:stCondLst>
                                        </p:cTn>
                                        <p:tgtEl>
                                          <p:spTgt spid="81993"/>
                                        </p:tgtEl>
                                        <p:attrNameLst>
                                          <p:attrName>style.visibility</p:attrName>
                                        </p:attrNameLst>
                                      </p:cBhvr>
                                      <p:to>
                                        <p:strVal val="visible"/>
                                      </p:to>
                                    </p:set>
                                    <p:animEffect transition="in" filter="box(in)">
                                      <p:cBhvr>
                                        <p:cTn id="196" dur="500"/>
                                        <p:tgtEl>
                                          <p:spTgt spid="81993"/>
                                        </p:tgtEl>
                                      </p:cBhvr>
                                    </p:animEffect>
                                  </p:childTnLst>
                                </p:cTn>
                              </p:par>
                              <p:par>
                                <p:cTn id="197" presetID="4" presetClass="entr" presetSubtype="16" fill="hold" grpId="0" nodeType="withEffect">
                                  <p:stCondLst>
                                    <p:cond delay="0"/>
                                  </p:stCondLst>
                                  <p:childTnLst>
                                    <p:set>
                                      <p:cBhvr>
                                        <p:cTn id="198" dur="1" fill="hold">
                                          <p:stCondLst>
                                            <p:cond delay="0"/>
                                          </p:stCondLst>
                                        </p:cTn>
                                        <p:tgtEl>
                                          <p:spTgt spid="81994"/>
                                        </p:tgtEl>
                                        <p:attrNameLst>
                                          <p:attrName>style.visibility</p:attrName>
                                        </p:attrNameLst>
                                      </p:cBhvr>
                                      <p:to>
                                        <p:strVal val="visible"/>
                                      </p:to>
                                    </p:set>
                                    <p:animEffect transition="in" filter="box(in)">
                                      <p:cBhvr>
                                        <p:cTn id="199" dur="500"/>
                                        <p:tgtEl>
                                          <p:spTgt spid="81994"/>
                                        </p:tgtEl>
                                      </p:cBhvr>
                                    </p:animEffect>
                                  </p:childTnLst>
                                </p:cTn>
                              </p:par>
                              <p:par>
                                <p:cTn id="200" presetID="4" presetClass="entr" presetSubtype="16" fill="hold" grpId="0" nodeType="withEffect">
                                  <p:stCondLst>
                                    <p:cond delay="0"/>
                                  </p:stCondLst>
                                  <p:childTnLst>
                                    <p:set>
                                      <p:cBhvr>
                                        <p:cTn id="201" dur="1" fill="hold">
                                          <p:stCondLst>
                                            <p:cond delay="0"/>
                                          </p:stCondLst>
                                        </p:cTn>
                                        <p:tgtEl>
                                          <p:spTgt spid="81996"/>
                                        </p:tgtEl>
                                        <p:attrNameLst>
                                          <p:attrName>style.visibility</p:attrName>
                                        </p:attrNameLst>
                                      </p:cBhvr>
                                      <p:to>
                                        <p:strVal val="visible"/>
                                      </p:to>
                                    </p:set>
                                    <p:animEffect transition="in" filter="box(in)">
                                      <p:cBhvr>
                                        <p:cTn id="202" dur="500"/>
                                        <p:tgtEl>
                                          <p:spTgt spid="81996"/>
                                        </p:tgtEl>
                                      </p:cBhvr>
                                    </p:animEffect>
                                  </p:childTnLst>
                                </p:cTn>
                              </p:par>
                              <p:par>
                                <p:cTn id="203" presetID="4" presetClass="entr" presetSubtype="16" fill="hold" grpId="0" nodeType="withEffect">
                                  <p:stCondLst>
                                    <p:cond delay="0"/>
                                  </p:stCondLst>
                                  <p:childTnLst>
                                    <p:set>
                                      <p:cBhvr>
                                        <p:cTn id="204" dur="1" fill="hold">
                                          <p:stCondLst>
                                            <p:cond delay="0"/>
                                          </p:stCondLst>
                                        </p:cTn>
                                        <p:tgtEl>
                                          <p:spTgt spid="81992"/>
                                        </p:tgtEl>
                                        <p:attrNameLst>
                                          <p:attrName>style.visibility</p:attrName>
                                        </p:attrNameLst>
                                      </p:cBhvr>
                                      <p:to>
                                        <p:strVal val="visible"/>
                                      </p:to>
                                    </p:set>
                                    <p:animEffect transition="in" filter="box(in)">
                                      <p:cBhvr>
                                        <p:cTn id="205" dur="500"/>
                                        <p:tgtEl>
                                          <p:spTgt spid="81992"/>
                                        </p:tgtEl>
                                      </p:cBhvr>
                                    </p:animEffect>
                                  </p:childTnLst>
                                </p:cTn>
                              </p:par>
                              <p:par>
                                <p:cTn id="206" presetID="4" presetClass="entr" presetSubtype="16" fill="hold" grpId="0" nodeType="withEffect">
                                  <p:stCondLst>
                                    <p:cond delay="0"/>
                                  </p:stCondLst>
                                  <p:childTnLst>
                                    <p:set>
                                      <p:cBhvr>
                                        <p:cTn id="207" dur="1" fill="hold">
                                          <p:stCondLst>
                                            <p:cond delay="0"/>
                                          </p:stCondLst>
                                        </p:cTn>
                                        <p:tgtEl>
                                          <p:spTgt spid="81991"/>
                                        </p:tgtEl>
                                        <p:attrNameLst>
                                          <p:attrName>style.visibility</p:attrName>
                                        </p:attrNameLst>
                                      </p:cBhvr>
                                      <p:to>
                                        <p:strVal val="visible"/>
                                      </p:to>
                                    </p:set>
                                    <p:animEffect transition="in" filter="box(in)">
                                      <p:cBhvr>
                                        <p:cTn id="208" dur="500"/>
                                        <p:tgtEl>
                                          <p:spTgt spid="81991"/>
                                        </p:tgtEl>
                                      </p:cBhvr>
                                    </p:animEffect>
                                  </p:childTnLst>
                                </p:cTn>
                              </p:par>
                            </p:childTnLst>
                          </p:cTn>
                        </p:par>
                      </p:childTnLst>
                    </p:cTn>
                  </p:par>
                  <p:par>
                    <p:cTn id="209" fill="hold" nodeType="clickPar">
                      <p:stCondLst>
                        <p:cond delay="indefinite"/>
                      </p:stCondLst>
                      <p:childTnLst>
                        <p:par>
                          <p:cTn id="210" fill="hold" nodeType="withGroup">
                            <p:stCondLst>
                              <p:cond delay="0"/>
                            </p:stCondLst>
                            <p:childTnLst>
                              <p:par>
                                <p:cTn id="211" presetID="5" presetClass="entr" presetSubtype="10" fill="hold" grpId="0" nodeType="clickEffect">
                                  <p:stCondLst>
                                    <p:cond delay="0"/>
                                  </p:stCondLst>
                                  <p:childTnLst>
                                    <p:set>
                                      <p:cBhvr>
                                        <p:cTn id="212" dur="1" fill="hold">
                                          <p:stCondLst>
                                            <p:cond delay="0"/>
                                          </p:stCondLst>
                                        </p:cTn>
                                        <p:tgtEl>
                                          <p:spTgt spid="82032"/>
                                        </p:tgtEl>
                                        <p:attrNameLst>
                                          <p:attrName>style.visibility</p:attrName>
                                        </p:attrNameLst>
                                      </p:cBhvr>
                                      <p:to>
                                        <p:strVal val="visible"/>
                                      </p:to>
                                    </p:set>
                                    <p:animEffect transition="in" filter="checkerboard(across)">
                                      <p:cBhvr>
                                        <p:cTn id="213" dur="500"/>
                                        <p:tgtEl>
                                          <p:spTgt spid="82032"/>
                                        </p:tgtEl>
                                      </p:cBhvr>
                                    </p:animEffect>
                                  </p:childTnLst>
                                </p:cTn>
                              </p:par>
                            </p:childTnLst>
                          </p:cTn>
                        </p:par>
                      </p:childTnLst>
                    </p:cTn>
                  </p:par>
                  <p:par>
                    <p:cTn id="214" fill="hold" nodeType="clickPar">
                      <p:stCondLst>
                        <p:cond delay="indefinite"/>
                      </p:stCondLst>
                      <p:childTnLst>
                        <p:par>
                          <p:cTn id="215" fill="hold" nodeType="withGroup">
                            <p:stCondLst>
                              <p:cond delay="0"/>
                            </p:stCondLst>
                            <p:childTnLst>
                              <p:par>
                                <p:cTn id="216" presetID="3" presetClass="entr" presetSubtype="10" fill="hold" grpId="0" nodeType="clickEffect">
                                  <p:stCondLst>
                                    <p:cond delay="0"/>
                                  </p:stCondLst>
                                  <p:childTnLst>
                                    <p:set>
                                      <p:cBhvr>
                                        <p:cTn id="217" dur="1" fill="hold">
                                          <p:stCondLst>
                                            <p:cond delay="0"/>
                                          </p:stCondLst>
                                        </p:cTn>
                                        <p:tgtEl>
                                          <p:spTgt spid="82009"/>
                                        </p:tgtEl>
                                        <p:attrNameLst>
                                          <p:attrName>style.visibility</p:attrName>
                                        </p:attrNameLst>
                                      </p:cBhvr>
                                      <p:to>
                                        <p:strVal val="visible"/>
                                      </p:to>
                                    </p:set>
                                    <p:animEffect transition="in" filter="blinds(horizontal)">
                                      <p:cBhvr>
                                        <p:cTn id="218" dur="500"/>
                                        <p:tgtEl>
                                          <p:spTgt spid="82009"/>
                                        </p:tgtEl>
                                      </p:cBhvr>
                                    </p:animEffect>
                                  </p:childTnLst>
                                </p:cTn>
                              </p:par>
                              <p:par>
                                <p:cTn id="219" presetID="3" presetClass="entr" presetSubtype="10" fill="hold" grpId="0" nodeType="withEffect">
                                  <p:stCondLst>
                                    <p:cond delay="0"/>
                                  </p:stCondLst>
                                  <p:childTnLst>
                                    <p:set>
                                      <p:cBhvr>
                                        <p:cTn id="220" dur="1" fill="hold">
                                          <p:stCondLst>
                                            <p:cond delay="0"/>
                                          </p:stCondLst>
                                        </p:cTn>
                                        <p:tgtEl>
                                          <p:spTgt spid="82010"/>
                                        </p:tgtEl>
                                        <p:attrNameLst>
                                          <p:attrName>style.visibility</p:attrName>
                                        </p:attrNameLst>
                                      </p:cBhvr>
                                      <p:to>
                                        <p:strVal val="visible"/>
                                      </p:to>
                                    </p:set>
                                    <p:animEffect transition="in" filter="blinds(horizontal)">
                                      <p:cBhvr>
                                        <p:cTn id="221" dur="500"/>
                                        <p:tgtEl>
                                          <p:spTgt spid="82010"/>
                                        </p:tgtEl>
                                      </p:cBhvr>
                                    </p:animEffect>
                                  </p:childTnLst>
                                </p:cTn>
                              </p:par>
                            </p:childTnLst>
                          </p:cTn>
                        </p:par>
                      </p:childTnLst>
                    </p:cTn>
                  </p:par>
                  <p:par>
                    <p:cTn id="222" fill="hold" nodeType="clickPar">
                      <p:stCondLst>
                        <p:cond delay="indefinite"/>
                      </p:stCondLst>
                      <p:childTnLst>
                        <p:par>
                          <p:cTn id="223" fill="hold" nodeType="withGroup">
                            <p:stCondLst>
                              <p:cond delay="0"/>
                            </p:stCondLst>
                            <p:childTnLst>
                              <p:par>
                                <p:cTn id="224" presetID="0" presetClass="path" presetSubtype="0" accel="50000" decel="50000" fill="hold" nodeType="clickEffect">
                                  <p:stCondLst>
                                    <p:cond delay="0"/>
                                  </p:stCondLst>
                                  <p:childTnLst>
                                    <p:animMotion origin="layout" path="M 3.33333E-6 8.67052E-7 L 0.05035 8.67052E-7 " pathEditMode="relative" rAng="0" ptsTypes="AA">
                                      <p:cBhvr>
                                        <p:cTn id="225" dur="2000" fill="hold"/>
                                        <p:tgtEl>
                                          <p:spTgt spid="11"/>
                                        </p:tgtEl>
                                        <p:attrNameLst>
                                          <p:attrName>ppt_x</p:attrName>
                                          <p:attrName>ppt_y</p:attrName>
                                        </p:attrNameLst>
                                      </p:cBhvr>
                                      <p:rCtr x="0" y="0"/>
                                    </p:animMotion>
                                  </p:childTnLst>
                                </p:cTn>
                              </p:par>
                            </p:childTnLst>
                          </p:cTn>
                        </p:par>
                      </p:childTnLst>
                    </p:cTn>
                  </p:par>
                  <p:par>
                    <p:cTn id="226" fill="hold" nodeType="clickPar">
                      <p:stCondLst>
                        <p:cond delay="indefinite"/>
                      </p:stCondLst>
                      <p:childTnLst>
                        <p:par>
                          <p:cTn id="227" fill="hold" nodeType="withGroup">
                            <p:stCondLst>
                              <p:cond delay="0"/>
                            </p:stCondLst>
                            <p:childTnLst>
                              <p:par>
                                <p:cTn id="228" presetID="4" presetClass="entr" presetSubtype="16" fill="hold" grpId="0" nodeType="clickEffect">
                                  <p:stCondLst>
                                    <p:cond delay="0"/>
                                  </p:stCondLst>
                                  <p:childTnLst>
                                    <p:set>
                                      <p:cBhvr>
                                        <p:cTn id="229" dur="1" fill="hold">
                                          <p:stCondLst>
                                            <p:cond delay="0"/>
                                          </p:stCondLst>
                                        </p:cTn>
                                        <p:tgtEl>
                                          <p:spTgt spid="81925"/>
                                        </p:tgtEl>
                                        <p:attrNameLst>
                                          <p:attrName>style.visibility</p:attrName>
                                        </p:attrNameLst>
                                      </p:cBhvr>
                                      <p:to>
                                        <p:strVal val="visible"/>
                                      </p:to>
                                    </p:set>
                                    <p:animEffect transition="in" filter="box(in)">
                                      <p:cBhvr>
                                        <p:cTn id="230" dur="500"/>
                                        <p:tgtEl>
                                          <p:spTgt spid="81925"/>
                                        </p:tgtEl>
                                      </p:cBhvr>
                                    </p:animEffect>
                                  </p:childTnLst>
                                </p:cTn>
                              </p:par>
                              <p:par>
                                <p:cTn id="231" presetID="4" presetClass="entr" presetSubtype="16" fill="hold" grpId="0" nodeType="withEffect">
                                  <p:stCondLst>
                                    <p:cond delay="0"/>
                                  </p:stCondLst>
                                  <p:childTnLst>
                                    <p:set>
                                      <p:cBhvr>
                                        <p:cTn id="232" dur="1" fill="hold">
                                          <p:stCondLst>
                                            <p:cond delay="0"/>
                                          </p:stCondLst>
                                        </p:cTn>
                                        <p:tgtEl>
                                          <p:spTgt spid="81926"/>
                                        </p:tgtEl>
                                        <p:attrNameLst>
                                          <p:attrName>style.visibility</p:attrName>
                                        </p:attrNameLst>
                                      </p:cBhvr>
                                      <p:to>
                                        <p:strVal val="visible"/>
                                      </p:to>
                                    </p:set>
                                    <p:animEffect transition="in" filter="box(in)">
                                      <p:cBhvr>
                                        <p:cTn id="233" dur="500"/>
                                        <p:tgtEl>
                                          <p:spTgt spid="81926"/>
                                        </p:tgtEl>
                                      </p:cBhvr>
                                    </p:animEffect>
                                  </p:childTnLst>
                                </p:cTn>
                              </p:par>
                              <p:par>
                                <p:cTn id="234" presetID="4" presetClass="entr" presetSubtype="16" fill="hold" nodeType="withEffect">
                                  <p:stCondLst>
                                    <p:cond delay="0"/>
                                  </p:stCondLst>
                                  <p:childTnLst>
                                    <p:set>
                                      <p:cBhvr>
                                        <p:cTn id="235" dur="1" fill="hold">
                                          <p:stCondLst>
                                            <p:cond delay="0"/>
                                          </p:stCondLst>
                                        </p:cTn>
                                        <p:tgtEl>
                                          <p:spTgt spid="2"/>
                                        </p:tgtEl>
                                        <p:attrNameLst>
                                          <p:attrName>style.visibility</p:attrName>
                                        </p:attrNameLst>
                                      </p:cBhvr>
                                      <p:to>
                                        <p:strVal val="visible"/>
                                      </p:to>
                                    </p:set>
                                    <p:animEffect transition="in" filter="box(in)">
                                      <p:cBhvr>
                                        <p:cTn id="236" dur="500"/>
                                        <p:tgtEl>
                                          <p:spTgt spid="2"/>
                                        </p:tgtEl>
                                      </p:cBhvr>
                                    </p:animEffect>
                                  </p:childTnLst>
                                </p:cTn>
                              </p:par>
                              <p:par>
                                <p:cTn id="237" presetID="26" presetClass="emph" presetSubtype="0" repeatCount="indefinite" fill="hold" nodeType="withEffect">
                                  <p:stCondLst>
                                    <p:cond delay="0"/>
                                  </p:stCondLst>
                                  <p:childTnLst>
                                    <p:animEffect transition="out" filter="fade">
                                      <p:cBhvr>
                                        <p:cTn id="238" dur="500" tmFilter="0, 0; .2, .5; .8, .5; 1, 0"/>
                                        <p:tgtEl>
                                          <p:spTgt spid="2"/>
                                        </p:tgtEl>
                                      </p:cBhvr>
                                    </p:animEffect>
                                    <p:animScale>
                                      <p:cBhvr>
                                        <p:cTn id="239" dur="250" autoRev="1" fill="hold"/>
                                        <p:tgtEl>
                                          <p:spTgt spid="2"/>
                                        </p:tgtEl>
                                      </p:cBhvr>
                                      <p:by x="105000" y="105000"/>
                                    </p:animScale>
                                  </p:childTnLst>
                                </p:cTn>
                              </p:par>
                            </p:childTnLst>
                          </p:cTn>
                        </p:par>
                        <p:par>
                          <p:cTn id="240" fill="hold" nodeType="afterGroup">
                            <p:stCondLst>
                              <p:cond delay="500"/>
                            </p:stCondLst>
                            <p:childTnLst>
                              <p:par>
                                <p:cTn id="241" presetID="0" presetClass="path" presetSubtype="0" accel="50000" decel="50000" fill="hold" grpId="1" nodeType="afterEffect">
                                  <p:stCondLst>
                                    <p:cond delay="0"/>
                                  </p:stCondLst>
                                  <p:childTnLst>
                                    <p:animMotion origin="layout" path="M 0 0 L -0.17222 0.13989 " pathEditMode="relative" rAng="0" ptsTypes="AA">
                                      <p:cBhvr>
                                        <p:cTn id="242" dur="2000" fill="hold"/>
                                        <p:tgtEl>
                                          <p:spTgt spid="81925"/>
                                        </p:tgtEl>
                                        <p:attrNameLst>
                                          <p:attrName>ppt_x</p:attrName>
                                          <p:attrName>ppt_y</p:attrName>
                                        </p:attrNameLst>
                                      </p:cBhvr>
                                      <p:rCtr x="0" y="0"/>
                                    </p:animMotion>
                                  </p:childTnLst>
                                </p:cTn>
                              </p:par>
                              <p:par>
                                <p:cTn id="243" presetID="0" presetClass="path" presetSubtype="0" accel="50000" decel="50000" fill="hold" grpId="1" nodeType="withEffect">
                                  <p:stCondLst>
                                    <p:cond delay="0"/>
                                  </p:stCondLst>
                                  <p:childTnLst>
                                    <p:animMotion origin="layout" path="M 0 0 L -0.17222 0.13989 " pathEditMode="relative" rAng="0" ptsTypes="AA">
                                      <p:cBhvr>
                                        <p:cTn id="244" dur="2000" fill="hold"/>
                                        <p:tgtEl>
                                          <p:spTgt spid="81926"/>
                                        </p:tgtEl>
                                        <p:attrNameLst>
                                          <p:attrName>ppt_x</p:attrName>
                                          <p:attrName>ppt_y</p:attrName>
                                        </p:attrNameLst>
                                      </p:cBhvr>
                                      <p:rCtr x="0" y="0"/>
                                    </p:animMotion>
                                  </p:childTnLst>
                                </p:cTn>
                              </p:par>
                              <p:par>
                                <p:cTn id="245" presetID="0" presetClass="path" presetSubtype="0" accel="50000" decel="50000" fill="hold" nodeType="withEffect">
                                  <p:stCondLst>
                                    <p:cond delay="0"/>
                                  </p:stCondLst>
                                  <p:childTnLst>
                                    <p:animMotion origin="layout" path="M 0 0 L -0.17222 0.13989 " pathEditMode="relative" rAng="0" ptsTypes="AA">
                                      <p:cBhvr>
                                        <p:cTn id="246" dur="2000" fill="hold"/>
                                        <p:tgtEl>
                                          <p:spTgt spid="2"/>
                                        </p:tgtEl>
                                        <p:attrNameLst>
                                          <p:attrName>ppt_x</p:attrName>
                                          <p:attrName>ppt_y</p:attrName>
                                        </p:attrNameLst>
                                      </p:cBhvr>
                                      <p:rCtr x="0" y="0"/>
                                    </p:animMotion>
                                  </p:childTnLst>
                                </p:cTn>
                              </p:par>
                            </p:childTnLst>
                          </p:cTn>
                        </p:par>
                        <p:par>
                          <p:cTn id="247" fill="hold" nodeType="afterGroup">
                            <p:stCondLst>
                              <p:cond delay="2500"/>
                            </p:stCondLst>
                            <p:childTnLst>
                              <p:par>
                                <p:cTn id="248" presetID="9" presetClass="entr" presetSubtype="0" fill="hold" nodeType="afterEffect">
                                  <p:stCondLst>
                                    <p:cond delay="0"/>
                                  </p:stCondLst>
                                  <p:childTnLst>
                                    <p:set>
                                      <p:cBhvr>
                                        <p:cTn id="249" dur="1" fill="hold">
                                          <p:stCondLst>
                                            <p:cond delay="0"/>
                                          </p:stCondLst>
                                        </p:cTn>
                                        <p:tgtEl>
                                          <p:spTgt spid="10"/>
                                        </p:tgtEl>
                                        <p:attrNameLst>
                                          <p:attrName>style.visibility</p:attrName>
                                        </p:attrNameLst>
                                      </p:cBhvr>
                                      <p:to>
                                        <p:strVal val="visible"/>
                                      </p:to>
                                    </p:set>
                                    <p:animEffect transition="in" filter="dissolve">
                                      <p:cBhvr>
                                        <p:cTn id="250" dur="500"/>
                                        <p:tgtEl>
                                          <p:spTgt spid="10"/>
                                        </p:tgtEl>
                                      </p:cBhvr>
                                    </p:animEffect>
                                  </p:childTnLst>
                                </p:cTn>
                              </p:par>
                              <p:par>
                                <p:cTn id="251" presetID="26" presetClass="emph" presetSubtype="0" repeatCount="indefinite" fill="hold" nodeType="withEffect">
                                  <p:stCondLst>
                                    <p:cond delay="0"/>
                                  </p:stCondLst>
                                  <p:childTnLst>
                                    <p:animEffect transition="out" filter="fade">
                                      <p:cBhvr>
                                        <p:cTn id="252" dur="2000" tmFilter="0, 0; .2, .5; .8, .5; 1, 0"/>
                                        <p:tgtEl>
                                          <p:spTgt spid="10"/>
                                        </p:tgtEl>
                                      </p:cBhvr>
                                    </p:animEffect>
                                    <p:animScale>
                                      <p:cBhvr>
                                        <p:cTn id="253" dur="1000" autoRev="1" fill="hold"/>
                                        <p:tgtEl>
                                          <p:spTgt spid="10"/>
                                        </p:tgtEl>
                                      </p:cBhvr>
                                      <p:by x="105000" y="105000"/>
                                    </p:animScale>
                                  </p:childTnLst>
                                </p:cTn>
                              </p:par>
                              <p:par>
                                <p:cTn id="254" presetID="22" presetClass="exit" presetSubtype="4" fill="hold" nodeType="withEffect">
                                  <p:stCondLst>
                                    <p:cond delay="0"/>
                                  </p:stCondLst>
                                  <p:childTnLst>
                                    <p:animEffect transition="out" filter="wipe(down)">
                                      <p:cBhvr>
                                        <p:cTn id="255" dur="20000"/>
                                        <p:tgtEl>
                                          <p:spTgt spid="7"/>
                                        </p:tgtEl>
                                      </p:cBhvr>
                                    </p:animEffect>
                                    <p:set>
                                      <p:cBhvr>
                                        <p:cTn id="256" dur="1" fill="hold">
                                          <p:stCondLst>
                                            <p:cond delay="19999"/>
                                          </p:stCondLst>
                                        </p:cTn>
                                        <p:tgtEl>
                                          <p:spTgt spid="7"/>
                                        </p:tgtEl>
                                        <p:attrNameLst>
                                          <p:attrName>style.visibility</p:attrName>
                                        </p:attrNameLst>
                                      </p:cBhvr>
                                      <p:to>
                                        <p:strVal val="hidden"/>
                                      </p:to>
                                    </p:set>
                                  </p:childTnLst>
                                </p:cTn>
                              </p:par>
                              <p:par>
                                <p:cTn id="257" presetID="22" presetClass="entr" presetSubtype="1" fill="hold" nodeType="withEffect">
                                  <p:stCondLst>
                                    <p:cond delay="0"/>
                                  </p:stCondLst>
                                  <p:childTnLst>
                                    <p:set>
                                      <p:cBhvr>
                                        <p:cTn id="258" dur="1" fill="hold">
                                          <p:stCondLst>
                                            <p:cond delay="0"/>
                                          </p:stCondLst>
                                        </p:cTn>
                                        <p:tgtEl>
                                          <p:spTgt spid="16"/>
                                        </p:tgtEl>
                                        <p:attrNameLst>
                                          <p:attrName>style.visibility</p:attrName>
                                        </p:attrNameLst>
                                      </p:cBhvr>
                                      <p:to>
                                        <p:strVal val="visible"/>
                                      </p:to>
                                    </p:set>
                                    <p:animEffect transition="in" filter="wipe(up)">
                                      <p:cBhvr>
                                        <p:cTn id="259" dur="20000"/>
                                        <p:tgtEl>
                                          <p:spTgt spid="16"/>
                                        </p:tgtEl>
                                      </p:cBhvr>
                                    </p:animEffect>
                                  </p:childTnLst>
                                </p:cTn>
                              </p:par>
                              <p:par>
                                <p:cTn id="260" presetID="4" presetClass="exit" presetSubtype="16" fill="hold" grpId="2" nodeType="withEffect">
                                  <p:stCondLst>
                                    <p:cond delay="0"/>
                                  </p:stCondLst>
                                  <p:childTnLst>
                                    <p:animEffect transition="out" filter="box(in)">
                                      <p:cBhvr>
                                        <p:cTn id="261" dur="1000"/>
                                        <p:tgtEl>
                                          <p:spTgt spid="81925"/>
                                        </p:tgtEl>
                                      </p:cBhvr>
                                    </p:animEffect>
                                    <p:set>
                                      <p:cBhvr>
                                        <p:cTn id="262" dur="1" fill="hold">
                                          <p:stCondLst>
                                            <p:cond delay="999"/>
                                          </p:stCondLst>
                                        </p:cTn>
                                        <p:tgtEl>
                                          <p:spTgt spid="81925"/>
                                        </p:tgtEl>
                                        <p:attrNameLst>
                                          <p:attrName>style.visibility</p:attrName>
                                        </p:attrNameLst>
                                      </p:cBhvr>
                                      <p:to>
                                        <p:strVal val="hidden"/>
                                      </p:to>
                                    </p:set>
                                  </p:childTnLst>
                                </p:cTn>
                              </p:par>
                              <p:par>
                                <p:cTn id="263" presetID="4" presetClass="exit" presetSubtype="16" fill="hold" grpId="2" nodeType="withEffect">
                                  <p:stCondLst>
                                    <p:cond delay="0"/>
                                  </p:stCondLst>
                                  <p:childTnLst>
                                    <p:animEffect transition="out" filter="box(in)">
                                      <p:cBhvr>
                                        <p:cTn id="264" dur="500"/>
                                        <p:tgtEl>
                                          <p:spTgt spid="81926"/>
                                        </p:tgtEl>
                                      </p:cBhvr>
                                    </p:animEffect>
                                    <p:set>
                                      <p:cBhvr>
                                        <p:cTn id="265" dur="1" fill="hold">
                                          <p:stCondLst>
                                            <p:cond delay="499"/>
                                          </p:stCondLst>
                                        </p:cTn>
                                        <p:tgtEl>
                                          <p:spTgt spid="81926"/>
                                        </p:tgtEl>
                                        <p:attrNameLst>
                                          <p:attrName>style.visibility</p:attrName>
                                        </p:attrNameLst>
                                      </p:cBhvr>
                                      <p:to>
                                        <p:strVal val="hidden"/>
                                      </p:to>
                                    </p:set>
                                  </p:childTnLst>
                                </p:cTn>
                              </p:par>
                              <p:par>
                                <p:cTn id="266" presetID="4" presetClass="exit" presetSubtype="16" fill="hold" nodeType="withEffect">
                                  <p:stCondLst>
                                    <p:cond delay="0"/>
                                  </p:stCondLst>
                                  <p:childTnLst>
                                    <p:animEffect transition="out" filter="box(in)">
                                      <p:cBhvr>
                                        <p:cTn id="267" dur="500"/>
                                        <p:tgtEl>
                                          <p:spTgt spid="2"/>
                                        </p:tgtEl>
                                      </p:cBhvr>
                                    </p:animEffect>
                                    <p:set>
                                      <p:cBhvr>
                                        <p:cTn id="268" dur="1" fill="hold">
                                          <p:stCondLst>
                                            <p:cond delay="499"/>
                                          </p:stCondLst>
                                        </p:cTn>
                                        <p:tgtEl>
                                          <p:spTgt spid="2"/>
                                        </p:tgtEl>
                                        <p:attrNameLst>
                                          <p:attrName>style.visibility</p:attrName>
                                        </p:attrNameLst>
                                      </p:cBhvr>
                                      <p:to>
                                        <p:strVal val="hidden"/>
                                      </p:to>
                                    </p:set>
                                  </p:childTnLst>
                                </p:cTn>
                              </p:par>
                            </p:childTnLst>
                          </p:cTn>
                        </p:par>
                        <p:par>
                          <p:cTn id="269" fill="hold" nodeType="afterGroup">
                            <p:stCondLst>
                              <p:cond delay="22500"/>
                            </p:stCondLst>
                            <p:childTnLst>
                              <p:par>
                                <p:cTn id="270" presetID="3" presetClass="exit" presetSubtype="10" fill="hold" nodeType="afterEffect">
                                  <p:stCondLst>
                                    <p:cond delay="0"/>
                                  </p:stCondLst>
                                  <p:childTnLst>
                                    <p:animEffect transition="out" filter="blinds(horizontal)">
                                      <p:cBhvr>
                                        <p:cTn id="271" dur="500"/>
                                        <p:tgtEl>
                                          <p:spTgt spid="10"/>
                                        </p:tgtEl>
                                      </p:cBhvr>
                                    </p:animEffect>
                                    <p:set>
                                      <p:cBhvr>
                                        <p:cTn id="272" dur="1" fill="hold">
                                          <p:stCondLst>
                                            <p:cond delay="499"/>
                                          </p:stCondLst>
                                        </p:cTn>
                                        <p:tgtEl>
                                          <p:spTgt spid="10"/>
                                        </p:tgtEl>
                                        <p:attrNameLst>
                                          <p:attrName>style.visibility</p:attrName>
                                        </p:attrNameLst>
                                      </p:cBhvr>
                                      <p:to>
                                        <p:strVal val="hidden"/>
                                      </p:to>
                                    </p:set>
                                  </p:childTnLst>
                                </p:cTn>
                              </p:par>
                            </p:childTnLst>
                          </p:cTn>
                        </p:par>
                      </p:childTnLst>
                    </p:cTn>
                  </p:par>
                  <p:par>
                    <p:cTn id="273" fill="hold" nodeType="clickPar">
                      <p:stCondLst>
                        <p:cond delay="indefinite"/>
                      </p:stCondLst>
                      <p:childTnLst>
                        <p:par>
                          <p:cTn id="274" fill="hold" nodeType="withGroup">
                            <p:stCondLst>
                              <p:cond delay="0"/>
                            </p:stCondLst>
                            <p:childTnLst>
                              <p:par>
                                <p:cTn id="275" presetID="14" presetClass="entr" presetSubtype="10" fill="hold" nodeType="clickEffect">
                                  <p:stCondLst>
                                    <p:cond delay="0"/>
                                  </p:stCondLst>
                                  <p:childTnLst>
                                    <p:set>
                                      <p:cBhvr>
                                        <p:cTn id="276" dur="1" fill="hold">
                                          <p:stCondLst>
                                            <p:cond delay="0"/>
                                          </p:stCondLst>
                                        </p:cTn>
                                        <p:tgtEl>
                                          <p:spTgt spid="82007"/>
                                        </p:tgtEl>
                                        <p:attrNameLst>
                                          <p:attrName>style.visibility</p:attrName>
                                        </p:attrNameLst>
                                      </p:cBhvr>
                                      <p:to>
                                        <p:strVal val="visible"/>
                                      </p:to>
                                    </p:set>
                                    <p:animEffect transition="in" filter="randombar(horizontal)">
                                      <p:cBhvr>
                                        <p:cTn id="277" dur="2000"/>
                                        <p:tgtEl>
                                          <p:spTgt spid="82007"/>
                                        </p:tgtEl>
                                      </p:cBhvr>
                                    </p:animEffect>
                                  </p:childTnLst>
                                </p:cTn>
                              </p:par>
                              <p:par>
                                <p:cTn id="278" presetID="4" presetClass="exit" presetSubtype="16" fill="hold" grpId="1" nodeType="withEffect">
                                  <p:stCondLst>
                                    <p:cond delay="0"/>
                                  </p:stCondLst>
                                  <p:childTnLst>
                                    <p:animEffect transition="out" filter="box(in)">
                                      <p:cBhvr>
                                        <p:cTn id="279" dur="500"/>
                                        <p:tgtEl>
                                          <p:spTgt spid="82009"/>
                                        </p:tgtEl>
                                      </p:cBhvr>
                                    </p:animEffect>
                                    <p:set>
                                      <p:cBhvr>
                                        <p:cTn id="280" dur="1" fill="hold">
                                          <p:stCondLst>
                                            <p:cond delay="499"/>
                                          </p:stCondLst>
                                        </p:cTn>
                                        <p:tgtEl>
                                          <p:spTgt spid="82009"/>
                                        </p:tgtEl>
                                        <p:attrNameLst>
                                          <p:attrName>style.visibility</p:attrName>
                                        </p:attrNameLst>
                                      </p:cBhvr>
                                      <p:to>
                                        <p:strVal val="hidden"/>
                                      </p:to>
                                    </p:set>
                                  </p:childTnLst>
                                </p:cTn>
                              </p:par>
                            </p:childTnLst>
                          </p:cTn>
                        </p:par>
                      </p:childTnLst>
                    </p:cTn>
                  </p:par>
                  <p:par>
                    <p:cTn id="281" fill="hold" nodeType="clickPar">
                      <p:stCondLst>
                        <p:cond delay="indefinite"/>
                      </p:stCondLst>
                      <p:childTnLst>
                        <p:par>
                          <p:cTn id="282" fill="hold" nodeType="withGroup">
                            <p:stCondLst>
                              <p:cond delay="0"/>
                            </p:stCondLst>
                            <p:childTnLst>
                              <p:par>
                                <p:cTn id="283" presetID="0" presetClass="path" presetSubtype="0" accel="50000" decel="50000" fill="hold" nodeType="clickEffect">
                                  <p:stCondLst>
                                    <p:cond delay="0"/>
                                  </p:stCondLst>
                                  <p:childTnLst>
                                    <p:animMotion origin="layout" path="M -0.00208 -5.78035E-8 L -0.04827 -5.78035E-8 " pathEditMode="relative" rAng="0" ptsTypes="AA">
                                      <p:cBhvr>
                                        <p:cTn id="284" dur="2000" fill="hold"/>
                                        <p:tgtEl>
                                          <p:spTgt spid="13"/>
                                        </p:tgtEl>
                                        <p:attrNameLst>
                                          <p:attrName>ppt_x</p:attrName>
                                          <p:attrName>ppt_y</p:attrName>
                                        </p:attrNameLst>
                                      </p:cBhvr>
                                      <p:rCtr x="-2309" y="0"/>
                                    </p:animMotion>
                                  </p:childTnLst>
                                </p:cTn>
                              </p:par>
                            </p:childTnLst>
                          </p:cTn>
                        </p:par>
                        <p:par>
                          <p:cTn id="285" fill="hold" nodeType="afterGroup">
                            <p:stCondLst>
                              <p:cond delay="2000"/>
                            </p:stCondLst>
                            <p:childTnLst>
                              <p:par>
                                <p:cTn id="286" presetID="4" presetClass="entr" presetSubtype="16" fill="hold" grpId="0" nodeType="afterEffect">
                                  <p:stCondLst>
                                    <p:cond delay="0"/>
                                  </p:stCondLst>
                                  <p:childTnLst>
                                    <p:set>
                                      <p:cBhvr>
                                        <p:cTn id="287" dur="1" fill="hold">
                                          <p:stCondLst>
                                            <p:cond delay="0"/>
                                          </p:stCondLst>
                                        </p:cTn>
                                        <p:tgtEl>
                                          <p:spTgt spid="81923"/>
                                        </p:tgtEl>
                                        <p:attrNameLst>
                                          <p:attrName>style.visibility</p:attrName>
                                        </p:attrNameLst>
                                      </p:cBhvr>
                                      <p:to>
                                        <p:strVal val="visible"/>
                                      </p:to>
                                    </p:set>
                                    <p:animEffect transition="in" filter="box(in)">
                                      <p:cBhvr>
                                        <p:cTn id="288" dur="500"/>
                                        <p:tgtEl>
                                          <p:spTgt spid="81923"/>
                                        </p:tgtEl>
                                      </p:cBhvr>
                                    </p:animEffect>
                                  </p:childTnLst>
                                </p:cTn>
                              </p:par>
                              <p:par>
                                <p:cTn id="289" presetID="4" presetClass="entr" presetSubtype="16" fill="hold" grpId="0" nodeType="withEffect">
                                  <p:stCondLst>
                                    <p:cond delay="0"/>
                                  </p:stCondLst>
                                  <p:childTnLst>
                                    <p:set>
                                      <p:cBhvr>
                                        <p:cTn id="290" dur="1" fill="hold">
                                          <p:stCondLst>
                                            <p:cond delay="0"/>
                                          </p:stCondLst>
                                        </p:cTn>
                                        <p:tgtEl>
                                          <p:spTgt spid="81924"/>
                                        </p:tgtEl>
                                        <p:attrNameLst>
                                          <p:attrName>style.visibility</p:attrName>
                                        </p:attrNameLst>
                                      </p:cBhvr>
                                      <p:to>
                                        <p:strVal val="visible"/>
                                      </p:to>
                                    </p:set>
                                    <p:animEffect transition="in" filter="box(in)">
                                      <p:cBhvr>
                                        <p:cTn id="291" dur="500"/>
                                        <p:tgtEl>
                                          <p:spTgt spid="81924"/>
                                        </p:tgtEl>
                                      </p:cBhvr>
                                    </p:animEffect>
                                  </p:childTnLst>
                                </p:cTn>
                              </p:par>
                            </p:childTnLst>
                          </p:cTn>
                        </p:par>
                        <p:par>
                          <p:cTn id="292" fill="hold" nodeType="afterGroup">
                            <p:stCondLst>
                              <p:cond delay="2500"/>
                            </p:stCondLst>
                            <p:childTnLst>
                              <p:par>
                                <p:cTn id="293" presetID="0" presetClass="path" presetSubtype="0" accel="50000" decel="50000" fill="hold" grpId="1" nodeType="afterEffect">
                                  <p:stCondLst>
                                    <p:cond delay="0"/>
                                  </p:stCondLst>
                                  <p:childTnLst>
                                    <p:animMotion origin="layout" path="M 0 0 L 0.08819 0.12856 " pathEditMode="relative" ptsTypes="AA">
                                      <p:cBhvr>
                                        <p:cTn id="294" dur="2000" fill="hold"/>
                                        <p:tgtEl>
                                          <p:spTgt spid="81923"/>
                                        </p:tgtEl>
                                        <p:attrNameLst>
                                          <p:attrName>ppt_x</p:attrName>
                                          <p:attrName>ppt_y</p:attrName>
                                        </p:attrNameLst>
                                      </p:cBhvr>
                                    </p:animMotion>
                                  </p:childTnLst>
                                </p:cTn>
                              </p:par>
                              <p:par>
                                <p:cTn id="295" presetID="0" presetClass="path" presetSubtype="0" accel="50000" decel="50000" fill="hold" grpId="1" nodeType="withEffect">
                                  <p:stCondLst>
                                    <p:cond delay="0"/>
                                  </p:stCondLst>
                                  <p:childTnLst>
                                    <p:animMotion origin="layout" path="M 0 0 L 0.08819 0.12856 " pathEditMode="relative" ptsTypes="AA">
                                      <p:cBhvr>
                                        <p:cTn id="296" dur="2000" fill="hold"/>
                                        <p:tgtEl>
                                          <p:spTgt spid="81924"/>
                                        </p:tgtEl>
                                        <p:attrNameLst>
                                          <p:attrName>ppt_x</p:attrName>
                                          <p:attrName>ppt_y</p:attrName>
                                        </p:attrNameLst>
                                      </p:cBhvr>
                                    </p:animMotion>
                                  </p:childTnLst>
                                </p:cTn>
                              </p:par>
                            </p:childTnLst>
                          </p:cTn>
                        </p:par>
                        <p:par>
                          <p:cTn id="297" fill="hold" nodeType="afterGroup">
                            <p:stCondLst>
                              <p:cond delay="4500"/>
                            </p:stCondLst>
                            <p:childTnLst>
                              <p:par>
                                <p:cTn id="298" presetID="12" presetClass="entr" presetSubtype="4" fill="hold" nodeType="afterEffect">
                                  <p:stCondLst>
                                    <p:cond delay="0"/>
                                  </p:stCondLst>
                                  <p:childTnLst>
                                    <p:set>
                                      <p:cBhvr>
                                        <p:cTn id="299" dur="1" fill="hold">
                                          <p:stCondLst>
                                            <p:cond delay="0"/>
                                          </p:stCondLst>
                                        </p:cTn>
                                        <p:tgtEl>
                                          <p:spTgt spid="9"/>
                                        </p:tgtEl>
                                        <p:attrNameLst>
                                          <p:attrName>style.visibility</p:attrName>
                                        </p:attrNameLst>
                                      </p:cBhvr>
                                      <p:to>
                                        <p:strVal val="visible"/>
                                      </p:to>
                                    </p:set>
                                    <p:animEffect transition="in" filter="slide(fromBottom)">
                                      <p:cBhvr>
                                        <p:cTn id="300" dur="500"/>
                                        <p:tgtEl>
                                          <p:spTgt spid="9"/>
                                        </p:tgtEl>
                                      </p:cBhvr>
                                    </p:animEffect>
                                  </p:childTnLst>
                                </p:cTn>
                              </p:par>
                            </p:childTnLst>
                          </p:cTn>
                        </p:par>
                        <p:par>
                          <p:cTn id="301" fill="hold" nodeType="afterGroup">
                            <p:stCondLst>
                              <p:cond delay="5000"/>
                            </p:stCondLst>
                            <p:childTnLst>
                              <p:par>
                                <p:cTn id="302" presetID="6" presetClass="emph" presetSubtype="0" fill="hold" nodeType="afterEffect">
                                  <p:stCondLst>
                                    <p:cond delay="0"/>
                                  </p:stCondLst>
                                  <p:childTnLst>
                                    <p:animScale>
                                      <p:cBhvr>
                                        <p:cTn id="303" dur="1000" fill="hold"/>
                                        <p:tgtEl>
                                          <p:spTgt spid="9"/>
                                        </p:tgtEl>
                                      </p:cBhvr>
                                      <p:by x="120000" y="120000"/>
                                    </p:animScale>
                                  </p:childTnLst>
                                </p:cTn>
                              </p:par>
                            </p:childTnLst>
                          </p:cTn>
                        </p:par>
                        <p:par>
                          <p:cTn id="304" fill="hold" nodeType="afterGroup">
                            <p:stCondLst>
                              <p:cond delay="6000"/>
                            </p:stCondLst>
                            <p:childTnLst>
                              <p:par>
                                <p:cTn id="305" presetID="26" presetClass="emph" presetSubtype="0" repeatCount="indefinite" fill="hold" nodeType="afterEffect">
                                  <p:stCondLst>
                                    <p:cond delay="0"/>
                                  </p:stCondLst>
                                  <p:childTnLst>
                                    <p:animEffect transition="out" filter="fade">
                                      <p:cBhvr>
                                        <p:cTn id="306" dur="2000" tmFilter="0, 0; .2, .5; .8, .5; 1, 0"/>
                                        <p:tgtEl>
                                          <p:spTgt spid="9"/>
                                        </p:tgtEl>
                                      </p:cBhvr>
                                    </p:animEffect>
                                    <p:animScale>
                                      <p:cBhvr>
                                        <p:cTn id="307" dur="1000" autoRev="1" fill="hold"/>
                                        <p:tgtEl>
                                          <p:spTgt spid="9"/>
                                        </p:tgtEl>
                                      </p:cBhvr>
                                      <p:by x="105000" y="105000"/>
                                    </p:animScale>
                                  </p:childTnLst>
                                </p:cTn>
                              </p:par>
                            </p:childTnLst>
                          </p:cTn>
                        </p:par>
                        <p:par>
                          <p:cTn id="308" fill="hold" nodeType="afterGroup">
                            <p:stCondLst>
                              <p:cond delay="8000"/>
                            </p:stCondLst>
                            <p:childTnLst>
                              <p:par>
                                <p:cTn id="309" presetID="22" presetClass="exit" presetSubtype="4" fill="hold" nodeType="afterEffect">
                                  <p:stCondLst>
                                    <p:cond delay="0"/>
                                  </p:stCondLst>
                                  <p:childTnLst>
                                    <p:animEffect transition="out" filter="wipe(down)">
                                      <p:cBhvr>
                                        <p:cTn id="310" dur="20000"/>
                                        <p:tgtEl>
                                          <p:spTgt spid="8"/>
                                        </p:tgtEl>
                                      </p:cBhvr>
                                    </p:animEffect>
                                    <p:set>
                                      <p:cBhvr>
                                        <p:cTn id="311" dur="1" fill="hold">
                                          <p:stCondLst>
                                            <p:cond delay="19999"/>
                                          </p:stCondLst>
                                        </p:cTn>
                                        <p:tgtEl>
                                          <p:spTgt spid="8"/>
                                        </p:tgtEl>
                                        <p:attrNameLst>
                                          <p:attrName>style.visibility</p:attrName>
                                        </p:attrNameLst>
                                      </p:cBhvr>
                                      <p:to>
                                        <p:strVal val="hidden"/>
                                      </p:to>
                                    </p:set>
                                  </p:childTnLst>
                                </p:cTn>
                              </p:par>
                              <p:par>
                                <p:cTn id="312" presetID="4" presetClass="exit" presetSubtype="16" fill="hold" grpId="2" nodeType="withEffect">
                                  <p:stCondLst>
                                    <p:cond delay="0"/>
                                  </p:stCondLst>
                                  <p:childTnLst>
                                    <p:animEffect transition="out" filter="box(in)">
                                      <p:cBhvr>
                                        <p:cTn id="313" dur="500"/>
                                        <p:tgtEl>
                                          <p:spTgt spid="81924"/>
                                        </p:tgtEl>
                                      </p:cBhvr>
                                    </p:animEffect>
                                    <p:set>
                                      <p:cBhvr>
                                        <p:cTn id="314" dur="1" fill="hold">
                                          <p:stCondLst>
                                            <p:cond delay="499"/>
                                          </p:stCondLst>
                                        </p:cTn>
                                        <p:tgtEl>
                                          <p:spTgt spid="81924"/>
                                        </p:tgtEl>
                                        <p:attrNameLst>
                                          <p:attrName>style.visibility</p:attrName>
                                        </p:attrNameLst>
                                      </p:cBhvr>
                                      <p:to>
                                        <p:strVal val="hidden"/>
                                      </p:to>
                                    </p:set>
                                  </p:childTnLst>
                                </p:cTn>
                              </p:par>
                              <p:par>
                                <p:cTn id="315" presetID="22" presetClass="exit" presetSubtype="1" fill="hold" nodeType="withEffect">
                                  <p:stCondLst>
                                    <p:cond delay="0"/>
                                  </p:stCondLst>
                                  <p:childTnLst>
                                    <p:animEffect transition="out" filter="wipe(up)">
                                      <p:cBhvr>
                                        <p:cTn id="316" dur="10000"/>
                                        <p:tgtEl>
                                          <p:spTgt spid="15"/>
                                        </p:tgtEl>
                                      </p:cBhvr>
                                    </p:animEffect>
                                    <p:set>
                                      <p:cBhvr>
                                        <p:cTn id="317" dur="1" fill="hold">
                                          <p:stCondLst>
                                            <p:cond delay="9999"/>
                                          </p:stCondLst>
                                        </p:cTn>
                                        <p:tgtEl>
                                          <p:spTgt spid="15"/>
                                        </p:tgtEl>
                                        <p:attrNameLst>
                                          <p:attrName>style.visibility</p:attrName>
                                        </p:attrNameLst>
                                      </p:cBhvr>
                                      <p:to>
                                        <p:strVal val="hidden"/>
                                      </p:to>
                                    </p:set>
                                  </p:childTnLst>
                                </p:cTn>
                              </p:par>
                            </p:childTnLst>
                          </p:cTn>
                        </p:par>
                        <p:par>
                          <p:cTn id="318" fill="hold" nodeType="afterGroup">
                            <p:stCondLst>
                              <p:cond delay="28000"/>
                            </p:stCondLst>
                            <p:childTnLst>
                              <p:par>
                                <p:cTn id="319" presetID="3" presetClass="exit" presetSubtype="10" fill="hold" nodeType="afterEffect">
                                  <p:stCondLst>
                                    <p:cond delay="0"/>
                                  </p:stCondLst>
                                  <p:childTnLst>
                                    <p:animEffect transition="out" filter="blinds(horizontal)">
                                      <p:cBhvr>
                                        <p:cTn id="320" dur="500"/>
                                        <p:tgtEl>
                                          <p:spTgt spid="9"/>
                                        </p:tgtEl>
                                      </p:cBhvr>
                                    </p:animEffect>
                                    <p:set>
                                      <p:cBhvr>
                                        <p:cTn id="321" dur="1" fill="hold">
                                          <p:stCondLst>
                                            <p:cond delay="499"/>
                                          </p:stCondLst>
                                        </p:cTn>
                                        <p:tgtEl>
                                          <p:spTgt spid="9"/>
                                        </p:tgtEl>
                                        <p:attrNameLst>
                                          <p:attrName>style.visibility</p:attrName>
                                        </p:attrNameLst>
                                      </p:cBhvr>
                                      <p:to>
                                        <p:strVal val="hidden"/>
                                      </p:to>
                                    </p:set>
                                  </p:childTnLst>
                                </p:cTn>
                              </p:par>
                            </p:childTnLst>
                          </p:cTn>
                        </p:par>
                        <p:par>
                          <p:cTn id="322" fill="hold" nodeType="afterGroup">
                            <p:stCondLst>
                              <p:cond delay="28500"/>
                            </p:stCondLst>
                            <p:childTnLst>
                              <p:par>
                                <p:cTn id="323" presetID="53" presetClass="exit" presetSubtype="0" fill="hold" grpId="2" nodeType="afterEffect">
                                  <p:stCondLst>
                                    <p:cond delay="0"/>
                                  </p:stCondLst>
                                  <p:childTnLst>
                                    <p:anim calcmode="lin" valueType="num">
                                      <p:cBhvr>
                                        <p:cTn id="324" dur="500"/>
                                        <p:tgtEl>
                                          <p:spTgt spid="81923"/>
                                        </p:tgtEl>
                                        <p:attrNameLst>
                                          <p:attrName>ppt_w</p:attrName>
                                        </p:attrNameLst>
                                      </p:cBhvr>
                                      <p:tavLst>
                                        <p:tav tm="0">
                                          <p:val>
                                            <p:strVal val="ppt_w"/>
                                          </p:val>
                                        </p:tav>
                                        <p:tav tm="100000">
                                          <p:val>
                                            <p:fltVal val="0"/>
                                          </p:val>
                                        </p:tav>
                                      </p:tavLst>
                                    </p:anim>
                                    <p:anim calcmode="lin" valueType="num">
                                      <p:cBhvr>
                                        <p:cTn id="325" dur="500"/>
                                        <p:tgtEl>
                                          <p:spTgt spid="81923"/>
                                        </p:tgtEl>
                                        <p:attrNameLst>
                                          <p:attrName>ppt_h</p:attrName>
                                        </p:attrNameLst>
                                      </p:cBhvr>
                                      <p:tavLst>
                                        <p:tav tm="0">
                                          <p:val>
                                            <p:strVal val="ppt_h"/>
                                          </p:val>
                                        </p:tav>
                                        <p:tav tm="100000">
                                          <p:val>
                                            <p:fltVal val="0"/>
                                          </p:val>
                                        </p:tav>
                                      </p:tavLst>
                                    </p:anim>
                                    <p:animEffect transition="out" filter="fade">
                                      <p:cBhvr>
                                        <p:cTn id="326" dur="500"/>
                                        <p:tgtEl>
                                          <p:spTgt spid="81923"/>
                                        </p:tgtEl>
                                      </p:cBhvr>
                                    </p:animEffect>
                                    <p:set>
                                      <p:cBhvr>
                                        <p:cTn id="327" dur="1" fill="hold">
                                          <p:stCondLst>
                                            <p:cond delay="499"/>
                                          </p:stCondLst>
                                        </p:cTn>
                                        <p:tgtEl>
                                          <p:spTgt spid="81923"/>
                                        </p:tgtEl>
                                        <p:attrNameLst>
                                          <p:attrName>style.visibility</p:attrName>
                                        </p:attrNameLst>
                                      </p:cBhvr>
                                      <p:to>
                                        <p:strVal val="hidden"/>
                                      </p:to>
                                    </p:set>
                                  </p:childTnLst>
                                </p:cTn>
                              </p:par>
                            </p:childTnLst>
                          </p:cTn>
                        </p:par>
                      </p:childTnLst>
                    </p:cTn>
                  </p:par>
                  <p:par>
                    <p:cTn id="328" fill="hold" nodeType="clickPar">
                      <p:stCondLst>
                        <p:cond delay="indefinite"/>
                      </p:stCondLst>
                      <p:childTnLst>
                        <p:par>
                          <p:cTn id="329" fill="hold" nodeType="withGroup">
                            <p:stCondLst>
                              <p:cond delay="0"/>
                            </p:stCondLst>
                            <p:childTnLst>
                              <p:par>
                                <p:cTn id="330" presetID="14" presetClass="entr" presetSubtype="10" fill="hold" grpId="0" nodeType="clickEffect">
                                  <p:stCondLst>
                                    <p:cond delay="0"/>
                                  </p:stCondLst>
                                  <p:childTnLst>
                                    <p:set>
                                      <p:cBhvr>
                                        <p:cTn id="331" dur="1" fill="hold">
                                          <p:stCondLst>
                                            <p:cond delay="0"/>
                                          </p:stCondLst>
                                        </p:cTn>
                                        <p:tgtEl>
                                          <p:spTgt spid="82008"/>
                                        </p:tgtEl>
                                        <p:attrNameLst>
                                          <p:attrName>style.visibility</p:attrName>
                                        </p:attrNameLst>
                                      </p:cBhvr>
                                      <p:to>
                                        <p:strVal val="visible"/>
                                      </p:to>
                                    </p:set>
                                    <p:animEffect transition="in" filter="randombar(horizontal)">
                                      <p:cBhvr>
                                        <p:cTn id="332" dur="2000"/>
                                        <p:tgtEl>
                                          <p:spTgt spid="82008"/>
                                        </p:tgtEl>
                                      </p:cBhvr>
                                    </p:animEffect>
                                  </p:childTnLst>
                                </p:cTn>
                              </p:par>
                              <p:par>
                                <p:cTn id="333" presetID="3" presetClass="exit" presetSubtype="10" fill="hold" grpId="1" nodeType="withEffect">
                                  <p:stCondLst>
                                    <p:cond delay="0"/>
                                  </p:stCondLst>
                                  <p:childTnLst>
                                    <p:animEffect transition="out" filter="blinds(horizontal)">
                                      <p:cBhvr>
                                        <p:cTn id="334" dur="500"/>
                                        <p:tgtEl>
                                          <p:spTgt spid="82010"/>
                                        </p:tgtEl>
                                      </p:cBhvr>
                                    </p:animEffect>
                                    <p:set>
                                      <p:cBhvr>
                                        <p:cTn id="335" dur="1" fill="hold">
                                          <p:stCondLst>
                                            <p:cond delay="499"/>
                                          </p:stCondLst>
                                        </p:cTn>
                                        <p:tgtEl>
                                          <p:spTgt spid="82010"/>
                                        </p:tgtEl>
                                        <p:attrNameLst>
                                          <p:attrName>style.visibility</p:attrName>
                                        </p:attrNameLst>
                                      </p:cBhvr>
                                      <p:to>
                                        <p:strVal val="hidden"/>
                                      </p:to>
                                    </p:set>
                                  </p:childTnLst>
                                </p:cTn>
                              </p:par>
                            </p:childTnLst>
                          </p:cTn>
                        </p:par>
                      </p:childTnLst>
                    </p:cTn>
                  </p:par>
                  <p:par>
                    <p:cTn id="336" fill="hold" nodeType="clickPar">
                      <p:stCondLst>
                        <p:cond delay="indefinite"/>
                      </p:stCondLst>
                      <p:childTnLst>
                        <p:par>
                          <p:cTn id="337" fill="hold" nodeType="withGroup">
                            <p:stCondLst>
                              <p:cond delay="0"/>
                            </p:stCondLst>
                            <p:childTnLst>
                              <p:par>
                                <p:cTn id="338" presetID="27" presetClass="entr" presetSubtype="0" fill="hold" grpId="0" nodeType="clickEffect">
                                  <p:stCondLst>
                                    <p:cond delay="0"/>
                                  </p:stCondLst>
                                  <p:iterate type="lt">
                                    <p:tmPct val="50000"/>
                                  </p:iterate>
                                  <p:childTnLst>
                                    <p:set>
                                      <p:cBhvr>
                                        <p:cTn id="339" dur="1" fill="hold">
                                          <p:stCondLst>
                                            <p:cond delay="0"/>
                                          </p:stCondLst>
                                        </p:cTn>
                                        <p:tgtEl>
                                          <p:spTgt spid="82013"/>
                                        </p:tgtEl>
                                        <p:attrNameLst>
                                          <p:attrName>style.visibility</p:attrName>
                                        </p:attrNameLst>
                                      </p:cBhvr>
                                      <p:to>
                                        <p:strVal val="visible"/>
                                      </p:to>
                                    </p:set>
                                    <p:anim calcmode="discrete" valueType="clr">
                                      <p:cBhvr override="childStyle">
                                        <p:cTn id="340" dur="80"/>
                                        <p:tgtEl>
                                          <p:spTgt spid="82013"/>
                                        </p:tgtEl>
                                        <p:attrNameLst>
                                          <p:attrName>style.color</p:attrName>
                                        </p:attrNameLst>
                                      </p:cBhvr>
                                      <p:tavLst>
                                        <p:tav tm="0">
                                          <p:val>
                                            <p:clrVal>
                                              <a:schemeClr val="accent2"/>
                                            </p:clrVal>
                                          </p:val>
                                        </p:tav>
                                        <p:tav tm="50000">
                                          <p:val>
                                            <p:clrVal>
                                              <a:schemeClr val="hlink"/>
                                            </p:clrVal>
                                          </p:val>
                                        </p:tav>
                                      </p:tavLst>
                                    </p:anim>
                                    <p:anim calcmode="discrete" valueType="clr">
                                      <p:cBhvr>
                                        <p:cTn id="341" dur="80"/>
                                        <p:tgtEl>
                                          <p:spTgt spid="82013"/>
                                        </p:tgtEl>
                                        <p:attrNameLst>
                                          <p:attrName>fillcolor</p:attrName>
                                        </p:attrNameLst>
                                      </p:cBhvr>
                                      <p:tavLst>
                                        <p:tav tm="0">
                                          <p:val>
                                            <p:clrVal>
                                              <a:schemeClr val="accent2"/>
                                            </p:clrVal>
                                          </p:val>
                                        </p:tav>
                                        <p:tav tm="50000">
                                          <p:val>
                                            <p:clrVal>
                                              <a:schemeClr val="hlink"/>
                                            </p:clrVal>
                                          </p:val>
                                        </p:tav>
                                      </p:tavLst>
                                    </p:anim>
                                    <p:set>
                                      <p:cBhvr>
                                        <p:cTn id="342" dur="80"/>
                                        <p:tgtEl>
                                          <p:spTgt spid="82013"/>
                                        </p:tgtEl>
                                        <p:attrNameLst>
                                          <p:attrName>fill.type</p:attrName>
                                        </p:attrNameLst>
                                      </p:cBhvr>
                                      <p:to>
                                        <p:strVal val="solid"/>
                                      </p:to>
                                    </p:set>
                                  </p:childTnLst>
                                </p:cTn>
                              </p:par>
                            </p:childTnLst>
                          </p:cTn>
                        </p:par>
                      </p:childTnLst>
                    </p:cTn>
                  </p:par>
                  <p:par>
                    <p:cTn id="343" fill="hold" nodeType="clickPar">
                      <p:stCondLst>
                        <p:cond delay="indefinite"/>
                      </p:stCondLst>
                      <p:childTnLst>
                        <p:par>
                          <p:cTn id="344" fill="hold" nodeType="withGroup">
                            <p:stCondLst>
                              <p:cond delay="0"/>
                            </p:stCondLst>
                            <p:childTnLst>
                              <p:par>
                                <p:cTn id="345" presetID="31" presetClass="entr" presetSubtype="0" fill="hold" grpId="0" nodeType="clickEffect">
                                  <p:stCondLst>
                                    <p:cond delay="0"/>
                                  </p:stCondLst>
                                  <p:iterate type="lt">
                                    <p:tmPct val="5000"/>
                                  </p:iterate>
                                  <p:childTnLst>
                                    <p:set>
                                      <p:cBhvr>
                                        <p:cTn id="346" dur="1" fill="hold">
                                          <p:stCondLst>
                                            <p:cond delay="0"/>
                                          </p:stCondLst>
                                        </p:cTn>
                                        <p:tgtEl>
                                          <p:spTgt spid="82011"/>
                                        </p:tgtEl>
                                        <p:attrNameLst>
                                          <p:attrName>style.visibility</p:attrName>
                                        </p:attrNameLst>
                                      </p:cBhvr>
                                      <p:to>
                                        <p:strVal val="visible"/>
                                      </p:to>
                                    </p:set>
                                    <p:anim calcmode="lin" valueType="num">
                                      <p:cBhvr>
                                        <p:cTn id="347" dur="500" fill="hold"/>
                                        <p:tgtEl>
                                          <p:spTgt spid="82011"/>
                                        </p:tgtEl>
                                        <p:attrNameLst>
                                          <p:attrName>ppt_w</p:attrName>
                                        </p:attrNameLst>
                                      </p:cBhvr>
                                      <p:tavLst>
                                        <p:tav tm="0">
                                          <p:val>
                                            <p:fltVal val="0"/>
                                          </p:val>
                                        </p:tav>
                                        <p:tav tm="100000">
                                          <p:val>
                                            <p:strVal val="#ppt_w"/>
                                          </p:val>
                                        </p:tav>
                                      </p:tavLst>
                                    </p:anim>
                                    <p:anim calcmode="lin" valueType="num">
                                      <p:cBhvr>
                                        <p:cTn id="348" dur="500" fill="hold"/>
                                        <p:tgtEl>
                                          <p:spTgt spid="82011"/>
                                        </p:tgtEl>
                                        <p:attrNameLst>
                                          <p:attrName>ppt_h</p:attrName>
                                        </p:attrNameLst>
                                      </p:cBhvr>
                                      <p:tavLst>
                                        <p:tav tm="0">
                                          <p:val>
                                            <p:fltVal val="0"/>
                                          </p:val>
                                        </p:tav>
                                        <p:tav tm="100000">
                                          <p:val>
                                            <p:strVal val="#ppt_h"/>
                                          </p:val>
                                        </p:tav>
                                      </p:tavLst>
                                    </p:anim>
                                    <p:anim calcmode="lin" valueType="num">
                                      <p:cBhvr>
                                        <p:cTn id="349" dur="500" fill="hold"/>
                                        <p:tgtEl>
                                          <p:spTgt spid="82011"/>
                                        </p:tgtEl>
                                        <p:attrNameLst>
                                          <p:attrName>style.rotation</p:attrName>
                                        </p:attrNameLst>
                                      </p:cBhvr>
                                      <p:tavLst>
                                        <p:tav tm="0">
                                          <p:val>
                                            <p:fltVal val="90"/>
                                          </p:val>
                                        </p:tav>
                                        <p:tav tm="100000">
                                          <p:val>
                                            <p:fltVal val="0"/>
                                          </p:val>
                                        </p:tav>
                                      </p:tavLst>
                                    </p:anim>
                                    <p:animEffect transition="in" filter="fade">
                                      <p:cBhvr>
                                        <p:cTn id="350" dur="500"/>
                                        <p:tgtEl>
                                          <p:spTgt spid="82011"/>
                                        </p:tgtEl>
                                      </p:cBhvr>
                                    </p:animEffect>
                                  </p:childTnLst>
                                </p:cTn>
                              </p:par>
                              <p:par>
                                <p:cTn id="351" presetID="21" presetClass="entr" presetSubtype="4" fill="hold" grpId="0" nodeType="withEffect">
                                  <p:stCondLst>
                                    <p:cond delay="0"/>
                                  </p:stCondLst>
                                  <p:childTnLst>
                                    <p:set>
                                      <p:cBhvr>
                                        <p:cTn id="352" dur="1" fill="hold">
                                          <p:stCondLst>
                                            <p:cond delay="0"/>
                                          </p:stCondLst>
                                        </p:cTn>
                                        <p:tgtEl>
                                          <p:spTgt spid="82033"/>
                                        </p:tgtEl>
                                        <p:attrNameLst>
                                          <p:attrName>style.visibility</p:attrName>
                                        </p:attrNameLst>
                                      </p:cBhvr>
                                      <p:to>
                                        <p:strVal val="visible"/>
                                      </p:to>
                                    </p:set>
                                    <p:animEffect transition="in" filter="wheel(4)">
                                      <p:cBhvr>
                                        <p:cTn id="353" dur="2000"/>
                                        <p:tgtEl>
                                          <p:spTgt spid="82033"/>
                                        </p:tgtEl>
                                      </p:cBhvr>
                                    </p:animEffect>
                                  </p:childTnLst>
                                </p:cTn>
                              </p:par>
                              <p:par>
                                <p:cTn id="354" presetID="21" presetClass="entr" presetSubtype="4" fill="hold" grpId="0" nodeType="withEffect">
                                  <p:stCondLst>
                                    <p:cond delay="0"/>
                                  </p:stCondLst>
                                  <p:childTnLst>
                                    <p:set>
                                      <p:cBhvr>
                                        <p:cTn id="355" dur="1" fill="hold">
                                          <p:stCondLst>
                                            <p:cond delay="0"/>
                                          </p:stCondLst>
                                        </p:cTn>
                                        <p:tgtEl>
                                          <p:spTgt spid="82034"/>
                                        </p:tgtEl>
                                        <p:attrNameLst>
                                          <p:attrName>style.visibility</p:attrName>
                                        </p:attrNameLst>
                                      </p:cBhvr>
                                      <p:to>
                                        <p:strVal val="visible"/>
                                      </p:to>
                                    </p:set>
                                    <p:animEffect transition="in" filter="wheel(4)">
                                      <p:cBhvr>
                                        <p:cTn id="356" dur="2000"/>
                                        <p:tgtEl>
                                          <p:spTgt spid="82034"/>
                                        </p:tgtEl>
                                      </p:cBhvr>
                                    </p:animEffect>
                                  </p:childTnLst>
                                </p:cTn>
                              </p:par>
                            </p:childTnLst>
                          </p:cTn>
                        </p:par>
                        <p:par>
                          <p:cTn id="357" fill="hold" nodeType="afterGroup">
                            <p:stCondLst>
                              <p:cond delay="2000"/>
                            </p:stCondLst>
                            <p:childTnLst>
                              <p:par>
                                <p:cTn id="358" presetID="20" presetClass="entr" presetSubtype="0" fill="hold" grpId="0" nodeType="afterEffect">
                                  <p:stCondLst>
                                    <p:cond delay="0"/>
                                  </p:stCondLst>
                                  <p:childTnLst>
                                    <p:set>
                                      <p:cBhvr>
                                        <p:cTn id="359" dur="1" fill="hold">
                                          <p:stCondLst>
                                            <p:cond delay="0"/>
                                          </p:stCondLst>
                                        </p:cTn>
                                        <p:tgtEl>
                                          <p:spTgt spid="82012"/>
                                        </p:tgtEl>
                                        <p:attrNameLst>
                                          <p:attrName>style.visibility</p:attrName>
                                        </p:attrNameLst>
                                      </p:cBhvr>
                                      <p:to>
                                        <p:strVal val="visible"/>
                                      </p:to>
                                    </p:set>
                                    <p:animEffect transition="in" filter="wedge">
                                      <p:cBhvr>
                                        <p:cTn id="360" dur="2000"/>
                                        <p:tgtEl>
                                          <p:spTgt spid="82012"/>
                                        </p:tgtEl>
                                      </p:cBhvr>
                                    </p:animEffect>
                                  </p:childTnLst>
                                </p:cTn>
                              </p:par>
                            </p:childTnLst>
                          </p:cTn>
                        </p:par>
                      </p:childTnLst>
                    </p:cTn>
                  </p:par>
                  <p:par>
                    <p:cTn id="361" fill="hold" nodeType="clickPar">
                      <p:stCondLst>
                        <p:cond delay="indefinite"/>
                      </p:stCondLst>
                      <p:childTnLst>
                        <p:par>
                          <p:cTn id="362" fill="hold" nodeType="withGroup">
                            <p:stCondLst>
                              <p:cond delay="0"/>
                            </p:stCondLst>
                            <p:childTnLst>
                              <p:par>
                                <p:cTn id="363" presetID="27" presetClass="entr" presetSubtype="0" fill="hold" grpId="0" nodeType="clickEffect">
                                  <p:stCondLst>
                                    <p:cond delay="0"/>
                                  </p:stCondLst>
                                  <p:iterate type="lt">
                                    <p:tmPct val="50000"/>
                                  </p:iterate>
                                  <p:childTnLst>
                                    <p:set>
                                      <p:cBhvr>
                                        <p:cTn id="364" dur="1" fill="hold">
                                          <p:stCondLst>
                                            <p:cond delay="0"/>
                                          </p:stCondLst>
                                        </p:cTn>
                                        <p:tgtEl>
                                          <p:spTgt spid="82028">
                                            <p:txEl>
                                              <p:pRg st="0" end="0"/>
                                            </p:txEl>
                                          </p:spTgt>
                                        </p:tgtEl>
                                        <p:attrNameLst>
                                          <p:attrName>style.visibility</p:attrName>
                                        </p:attrNameLst>
                                      </p:cBhvr>
                                      <p:to>
                                        <p:strVal val="visible"/>
                                      </p:to>
                                    </p:set>
                                    <p:anim calcmode="discrete" valueType="clr">
                                      <p:cBhvr override="childStyle">
                                        <p:cTn id="365" dur="80"/>
                                        <p:tgtEl>
                                          <p:spTgt spid="8202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6" dur="80"/>
                                        <p:tgtEl>
                                          <p:spTgt spid="82028">
                                            <p:txEl>
                                              <p:pRg st="0" end="0"/>
                                            </p:txEl>
                                          </p:spTgt>
                                        </p:tgtEl>
                                        <p:attrNameLst>
                                          <p:attrName>fillcolor</p:attrName>
                                        </p:attrNameLst>
                                      </p:cBhvr>
                                      <p:tavLst>
                                        <p:tav tm="0">
                                          <p:val>
                                            <p:clrVal>
                                              <a:schemeClr val="accent2"/>
                                            </p:clrVal>
                                          </p:val>
                                        </p:tav>
                                        <p:tav tm="50000">
                                          <p:val>
                                            <p:clrVal>
                                              <a:schemeClr val="hlink"/>
                                            </p:clrVal>
                                          </p:val>
                                        </p:tav>
                                      </p:tavLst>
                                    </p:anim>
                                    <p:set>
                                      <p:cBhvr>
                                        <p:cTn id="367" dur="80"/>
                                        <p:tgtEl>
                                          <p:spTgt spid="82028">
                                            <p:txEl>
                                              <p:pRg st="0" end="0"/>
                                            </p:txEl>
                                          </p:spTgt>
                                        </p:tgtEl>
                                        <p:attrNameLst>
                                          <p:attrName>fill.type</p:attrName>
                                        </p:attrNameLst>
                                      </p:cBhvr>
                                      <p:to>
                                        <p:strVal val="solid"/>
                                      </p:to>
                                    </p:set>
                                  </p:childTnLst>
                                </p:cTn>
                              </p:par>
                            </p:childTnLst>
                          </p:cTn>
                        </p:par>
                      </p:childTnLst>
                    </p:cTn>
                  </p:par>
                  <p:par>
                    <p:cTn id="368" fill="hold" nodeType="clickPar">
                      <p:stCondLst>
                        <p:cond delay="indefinite"/>
                      </p:stCondLst>
                      <p:childTnLst>
                        <p:par>
                          <p:cTn id="369" fill="hold" nodeType="withGroup">
                            <p:stCondLst>
                              <p:cond delay="0"/>
                            </p:stCondLst>
                            <p:childTnLst>
                              <p:par>
                                <p:cTn id="370" presetID="42" presetClass="entr" presetSubtype="0" fill="hold" grpId="0" nodeType="clickEffect">
                                  <p:stCondLst>
                                    <p:cond delay="0"/>
                                  </p:stCondLst>
                                  <p:childTnLst>
                                    <p:set>
                                      <p:cBhvr>
                                        <p:cTn id="371" dur="1" fill="hold">
                                          <p:stCondLst>
                                            <p:cond delay="0"/>
                                          </p:stCondLst>
                                        </p:cTn>
                                        <p:tgtEl>
                                          <p:spTgt spid="82014"/>
                                        </p:tgtEl>
                                        <p:attrNameLst>
                                          <p:attrName>style.visibility</p:attrName>
                                        </p:attrNameLst>
                                      </p:cBhvr>
                                      <p:to>
                                        <p:strVal val="visible"/>
                                      </p:to>
                                    </p:set>
                                    <p:animEffect transition="in" filter="fade">
                                      <p:cBhvr>
                                        <p:cTn id="372" dur="2000"/>
                                        <p:tgtEl>
                                          <p:spTgt spid="82014"/>
                                        </p:tgtEl>
                                      </p:cBhvr>
                                    </p:animEffect>
                                    <p:anim calcmode="lin" valueType="num">
                                      <p:cBhvr>
                                        <p:cTn id="373" dur="2000" fill="hold"/>
                                        <p:tgtEl>
                                          <p:spTgt spid="82014"/>
                                        </p:tgtEl>
                                        <p:attrNameLst>
                                          <p:attrName>ppt_x</p:attrName>
                                        </p:attrNameLst>
                                      </p:cBhvr>
                                      <p:tavLst>
                                        <p:tav tm="0">
                                          <p:val>
                                            <p:strVal val="#ppt_x"/>
                                          </p:val>
                                        </p:tav>
                                        <p:tav tm="100000">
                                          <p:val>
                                            <p:strVal val="#ppt_x"/>
                                          </p:val>
                                        </p:tav>
                                      </p:tavLst>
                                    </p:anim>
                                    <p:anim calcmode="lin" valueType="num">
                                      <p:cBhvr>
                                        <p:cTn id="374" dur="2000" fill="hold"/>
                                        <p:tgtEl>
                                          <p:spTgt spid="82014"/>
                                        </p:tgtEl>
                                        <p:attrNameLst>
                                          <p:attrName>ppt_y</p:attrName>
                                        </p:attrNameLst>
                                      </p:cBhvr>
                                      <p:tavLst>
                                        <p:tav tm="0">
                                          <p:val>
                                            <p:strVal val="#ppt_y+.1"/>
                                          </p:val>
                                        </p:tav>
                                        <p:tav tm="100000">
                                          <p:val>
                                            <p:strVal val="#ppt_y"/>
                                          </p:val>
                                        </p:tav>
                                      </p:tavLst>
                                    </p:anim>
                                  </p:childTnLst>
                                </p:cTn>
                              </p:par>
                            </p:childTnLst>
                          </p:cTn>
                        </p:par>
                        <p:par>
                          <p:cTn id="375" fill="hold" nodeType="afterGroup">
                            <p:stCondLst>
                              <p:cond delay="2000"/>
                            </p:stCondLst>
                            <p:childTnLst>
                              <p:par>
                                <p:cTn id="376" presetID="40" presetClass="entr" presetSubtype="0" fill="hold" grpId="0" nodeType="afterEffect">
                                  <p:stCondLst>
                                    <p:cond delay="0"/>
                                  </p:stCondLst>
                                  <p:iterate type="lt">
                                    <p:tmPct val="10000"/>
                                  </p:iterate>
                                  <p:childTnLst>
                                    <p:set>
                                      <p:cBhvr>
                                        <p:cTn id="377" dur="1" fill="hold">
                                          <p:stCondLst>
                                            <p:cond delay="0"/>
                                          </p:stCondLst>
                                        </p:cTn>
                                        <p:tgtEl>
                                          <p:spTgt spid="82015"/>
                                        </p:tgtEl>
                                        <p:attrNameLst>
                                          <p:attrName>style.visibility</p:attrName>
                                        </p:attrNameLst>
                                      </p:cBhvr>
                                      <p:to>
                                        <p:strVal val="visible"/>
                                      </p:to>
                                    </p:set>
                                    <p:animEffect transition="in" filter="fade">
                                      <p:cBhvr>
                                        <p:cTn id="378" dur="500"/>
                                        <p:tgtEl>
                                          <p:spTgt spid="82015"/>
                                        </p:tgtEl>
                                      </p:cBhvr>
                                    </p:animEffect>
                                    <p:anim calcmode="lin" valueType="num">
                                      <p:cBhvr>
                                        <p:cTn id="379" dur="500" fill="hold"/>
                                        <p:tgtEl>
                                          <p:spTgt spid="82015"/>
                                        </p:tgtEl>
                                        <p:attrNameLst>
                                          <p:attrName>ppt_x</p:attrName>
                                        </p:attrNameLst>
                                      </p:cBhvr>
                                      <p:tavLst>
                                        <p:tav tm="0">
                                          <p:val>
                                            <p:strVal val="#ppt_x-.1"/>
                                          </p:val>
                                        </p:tav>
                                        <p:tav tm="100000">
                                          <p:val>
                                            <p:strVal val="#ppt_x"/>
                                          </p:val>
                                        </p:tav>
                                      </p:tavLst>
                                    </p:anim>
                                    <p:anim calcmode="lin" valueType="num">
                                      <p:cBhvr>
                                        <p:cTn id="380" dur="500" fill="hold"/>
                                        <p:tgtEl>
                                          <p:spTgt spid="82015"/>
                                        </p:tgtEl>
                                        <p:attrNameLst>
                                          <p:attrName>ppt_y</p:attrName>
                                        </p:attrNameLst>
                                      </p:cBhvr>
                                      <p:tavLst>
                                        <p:tav tm="0">
                                          <p:val>
                                            <p:strVal val="#ppt_y"/>
                                          </p:val>
                                        </p:tav>
                                        <p:tav tm="100000">
                                          <p:val>
                                            <p:strVal val="#ppt_y"/>
                                          </p:val>
                                        </p:tav>
                                      </p:tavLst>
                                    </p:anim>
                                  </p:childTnLst>
                                </p:cTn>
                              </p:par>
                              <p:par>
                                <p:cTn id="381" presetID="35" presetClass="entr" presetSubtype="0" fill="hold" nodeType="withEffect">
                                  <p:stCondLst>
                                    <p:cond delay="0"/>
                                  </p:stCondLst>
                                  <p:childTnLst>
                                    <p:set>
                                      <p:cBhvr>
                                        <p:cTn id="382" dur="1" fill="hold">
                                          <p:stCondLst>
                                            <p:cond delay="0"/>
                                          </p:stCondLst>
                                        </p:cTn>
                                        <p:tgtEl>
                                          <p:spTgt spid="82016">
                                            <p:txEl>
                                              <p:pRg st="0" end="0"/>
                                            </p:txEl>
                                          </p:spTgt>
                                        </p:tgtEl>
                                        <p:attrNameLst>
                                          <p:attrName>style.visibility</p:attrName>
                                        </p:attrNameLst>
                                      </p:cBhvr>
                                      <p:to>
                                        <p:strVal val="visible"/>
                                      </p:to>
                                    </p:set>
                                    <p:animEffect transition="in" filter="fade">
                                      <p:cBhvr>
                                        <p:cTn id="383" dur="500"/>
                                        <p:tgtEl>
                                          <p:spTgt spid="82016">
                                            <p:txEl>
                                              <p:pRg st="0" end="0"/>
                                            </p:txEl>
                                          </p:spTgt>
                                        </p:tgtEl>
                                      </p:cBhvr>
                                    </p:animEffect>
                                    <p:anim calcmode="lin" valueType="num">
                                      <p:cBhvr>
                                        <p:cTn id="384" dur="500" fill="hold"/>
                                        <p:tgtEl>
                                          <p:spTgt spid="82016">
                                            <p:txEl>
                                              <p:pRg st="0" end="0"/>
                                            </p:txEl>
                                          </p:spTgt>
                                        </p:tgtEl>
                                        <p:attrNameLst>
                                          <p:attrName>style.rotation</p:attrName>
                                        </p:attrNameLst>
                                      </p:cBhvr>
                                      <p:tavLst>
                                        <p:tav tm="0">
                                          <p:val>
                                            <p:fltVal val="720"/>
                                          </p:val>
                                        </p:tav>
                                        <p:tav tm="100000">
                                          <p:val>
                                            <p:fltVal val="0"/>
                                          </p:val>
                                        </p:tav>
                                      </p:tavLst>
                                    </p:anim>
                                    <p:anim calcmode="lin" valueType="num">
                                      <p:cBhvr>
                                        <p:cTn id="385" dur="500" fill="hold"/>
                                        <p:tgtEl>
                                          <p:spTgt spid="82016">
                                            <p:txEl>
                                              <p:pRg st="0" end="0"/>
                                            </p:txEl>
                                          </p:spTgt>
                                        </p:tgtEl>
                                        <p:attrNameLst>
                                          <p:attrName>ppt_h</p:attrName>
                                        </p:attrNameLst>
                                      </p:cBhvr>
                                      <p:tavLst>
                                        <p:tav tm="0">
                                          <p:val>
                                            <p:fltVal val="0"/>
                                          </p:val>
                                        </p:tav>
                                        <p:tav tm="100000">
                                          <p:val>
                                            <p:strVal val="#ppt_h"/>
                                          </p:val>
                                        </p:tav>
                                      </p:tavLst>
                                    </p:anim>
                                    <p:anim calcmode="lin" valueType="num">
                                      <p:cBhvr>
                                        <p:cTn id="386" dur="500" fill="hold"/>
                                        <p:tgtEl>
                                          <p:spTgt spid="82016">
                                            <p:txEl>
                                              <p:pRg st="0" end="0"/>
                                            </p:txEl>
                                          </p:spTgt>
                                        </p:tgtEl>
                                        <p:attrNameLst>
                                          <p:attrName>ppt_w</p:attrName>
                                        </p:attrNameLst>
                                      </p:cBhvr>
                                      <p:tavLst>
                                        <p:tav tm="0">
                                          <p:val>
                                            <p:fltVal val="0"/>
                                          </p:val>
                                        </p:tav>
                                        <p:tav tm="100000">
                                          <p:val>
                                            <p:strVal val="#ppt_w"/>
                                          </p:val>
                                        </p:tav>
                                      </p:tavLst>
                                    </p:anim>
                                  </p:childTnLst>
                                </p:cTn>
                              </p:par>
                              <p:par>
                                <p:cTn id="387" presetID="35" presetClass="entr" presetSubtype="0" fill="hold" nodeType="withEffect">
                                  <p:stCondLst>
                                    <p:cond delay="0"/>
                                  </p:stCondLst>
                                  <p:childTnLst>
                                    <p:set>
                                      <p:cBhvr>
                                        <p:cTn id="388" dur="1" fill="hold">
                                          <p:stCondLst>
                                            <p:cond delay="0"/>
                                          </p:stCondLst>
                                        </p:cTn>
                                        <p:tgtEl>
                                          <p:spTgt spid="82017"/>
                                        </p:tgtEl>
                                        <p:attrNameLst>
                                          <p:attrName>style.visibility</p:attrName>
                                        </p:attrNameLst>
                                      </p:cBhvr>
                                      <p:to>
                                        <p:strVal val="visible"/>
                                      </p:to>
                                    </p:set>
                                    <p:animEffect transition="in" filter="fade">
                                      <p:cBhvr>
                                        <p:cTn id="389" dur="500"/>
                                        <p:tgtEl>
                                          <p:spTgt spid="82017"/>
                                        </p:tgtEl>
                                      </p:cBhvr>
                                    </p:animEffect>
                                    <p:anim calcmode="lin" valueType="num">
                                      <p:cBhvr>
                                        <p:cTn id="390" dur="500" fill="hold"/>
                                        <p:tgtEl>
                                          <p:spTgt spid="82017"/>
                                        </p:tgtEl>
                                        <p:attrNameLst>
                                          <p:attrName>style.rotation</p:attrName>
                                        </p:attrNameLst>
                                      </p:cBhvr>
                                      <p:tavLst>
                                        <p:tav tm="0">
                                          <p:val>
                                            <p:fltVal val="720"/>
                                          </p:val>
                                        </p:tav>
                                        <p:tav tm="100000">
                                          <p:val>
                                            <p:fltVal val="0"/>
                                          </p:val>
                                        </p:tav>
                                      </p:tavLst>
                                    </p:anim>
                                    <p:anim calcmode="lin" valueType="num">
                                      <p:cBhvr>
                                        <p:cTn id="391" dur="500" fill="hold"/>
                                        <p:tgtEl>
                                          <p:spTgt spid="82017"/>
                                        </p:tgtEl>
                                        <p:attrNameLst>
                                          <p:attrName>ppt_h</p:attrName>
                                        </p:attrNameLst>
                                      </p:cBhvr>
                                      <p:tavLst>
                                        <p:tav tm="0">
                                          <p:val>
                                            <p:fltVal val="0"/>
                                          </p:val>
                                        </p:tav>
                                        <p:tav tm="100000">
                                          <p:val>
                                            <p:strVal val="#ppt_h"/>
                                          </p:val>
                                        </p:tav>
                                      </p:tavLst>
                                    </p:anim>
                                    <p:anim calcmode="lin" valueType="num">
                                      <p:cBhvr>
                                        <p:cTn id="392" dur="500" fill="hold"/>
                                        <p:tgtEl>
                                          <p:spTgt spid="8201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nimBg="1"/>
      <p:bldP spid="81923" grpId="1" animBg="1"/>
      <p:bldP spid="81923" grpId="2" animBg="1"/>
      <p:bldP spid="81924" grpId="0" animBg="1"/>
      <p:bldP spid="81924" grpId="1" animBg="1"/>
      <p:bldP spid="81924" grpId="2" animBg="1"/>
      <p:bldP spid="81925" grpId="0" animBg="1"/>
      <p:bldP spid="81925" grpId="1" animBg="1"/>
      <p:bldP spid="81925" grpId="2" animBg="1"/>
      <p:bldP spid="81926" grpId="0" animBg="1"/>
      <p:bldP spid="81926" grpId="1" animBg="1"/>
      <p:bldP spid="81926" grpId="2" animBg="1"/>
      <p:bldP spid="81935" grpId="0" animBg="1"/>
      <p:bldP spid="81935" grpId="1" animBg="1"/>
      <p:bldP spid="81935" grpId="2" animBg="1"/>
      <p:bldP spid="81936" grpId="0" animBg="1"/>
      <p:bldP spid="81936" grpId="1" animBg="1"/>
      <p:bldP spid="81936" grpId="2" animBg="1"/>
      <p:bldP spid="81937" grpId="0" animBg="1"/>
      <p:bldP spid="81938" grpId="0" animBg="1"/>
      <p:bldP spid="81939" grpId="0" animBg="1"/>
      <p:bldP spid="81940" grpId="0" animBg="1"/>
      <p:bldP spid="81941" grpId="0" animBg="1"/>
      <p:bldP spid="81950" grpId="0" animBg="1"/>
      <p:bldP spid="81951" grpId="0" animBg="1"/>
      <p:bldP spid="81953" grpId="0" animBg="1"/>
      <p:bldP spid="81961" grpId="0" animBg="1"/>
      <p:bldP spid="81961" grpId="1" animBg="1"/>
      <p:bldP spid="81961" grpId="2" animBg="1"/>
      <p:bldP spid="81962" grpId="0" animBg="1"/>
      <p:bldP spid="81962" grpId="1" animBg="1"/>
      <p:bldP spid="81962" grpId="2" animBg="1"/>
      <p:bldP spid="81963" grpId="0" animBg="1"/>
      <p:bldP spid="81963" grpId="1" animBg="1"/>
      <p:bldP spid="81963" grpId="2" animBg="1"/>
      <p:bldP spid="81964" grpId="0" animBg="1"/>
      <p:bldP spid="81964" grpId="1" animBg="1"/>
      <p:bldP spid="81964" grpId="2" animBg="1"/>
      <p:bldP spid="81965" grpId="0" animBg="1"/>
      <p:bldP spid="81965" grpId="1" animBg="1"/>
      <p:bldP spid="81965" grpId="2" animBg="1"/>
      <p:bldP spid="81966" grpId="0" animBg="1"/>
      <p:bldP spid="81966" grpId="1" animBg="1"/>
      <p:bldP spid="81966" grpId="2" animBg="1"/>
      <p:bldP spid="81967" grpId="0" animBg="1"/>
      <p:bldP spid="81967" grpId="1" animBg="1"/>
      <p:bldP spid="81967" grpId="2" animBg="1"/>
      <p:bldP spid="81968" grpId="0" animBg="1"/>
      <p:bldP spid="81968" grpId="1" animBg="1"/>
      <p:bldP spid="81968" grpId="2" animBg="1"/>
      <p:bldP spid="81969" grpId="0" animBg="1"/>
      <p:bldP spid="81969" grpId="1" animBg="1"/>
      <p:bldP spid="81969" grpId="2" animBg="1"/>
      <p:bldP spid="81970" grpId="0" animBg="1"/>
      <p:bldP spid="81970" grpId="1" animBg="1"/>
      <p:bldP spid="81970" grpId="2" animBg="1"/>
      <p:bldP spid="81991" grpId="0" animBg="1"/>
      <p:bldP spid="81992" grpId="0" animBg="1"/>
      <p:bldP spid="81993" grpId="0" animBg="1"/>
      <p:bldP spid="81994" grpId="0" animBg="1"/>
      <p:bldP spid="81995" grpId="0" animBg="1"/>
      <p:bldP spid="81996" grpId="0" animBg="1"/>
      <p:bldP spid="81999" grpId="0"/>
      <p:bldP spid="82000" grpId="0" animBg="1"/>
      <p:bldP spid="82008" grpId="0"/>
      <p:bldP spid="82009" grpId="0"/>
      <p:bldP spid="82009" grpId="1"/>
      <p:bldP spid="82010" grpId="0"/>
      <p:bldP spid="82010" grpId="1"/>
      <p:bldP spid="82011" grpId="0"/>
      <p:bldP spid="82012" grpId="0" animBg="1"/>
      <p:bldP spid="82013" grpId="0"/>
      <p:bldP spid="82014" grpId="0"/>
      <p:bldP spid="82015" grpId="0"/>
      <p:bldP spid="82028" grpId="0" build="allAtOnce"/>
      <p:bldP spid="82031" grpId="0"/>
      <p:bldP spid="82032" grpId="0"/>
      <p:bldP spid="82033" grpId="0"/>
      <p:bldP spid="820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10630" y="1030335"/>
            <a:ext cx="4032710"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1" y="1905000"/>
            <a:ext cx="4572001" cy="4495799"/>
          </a:xfrm>
        </p:spPr>
        <p:txBody>
          <a:bodyPr/>
          <a:lstStyle/>
          <a:p>
            <a:pPr marL="457200" indent="-457200">
              <a:buAutoNum type="arabicPeriod"/>
            </a:pPr>
            <a:r>
              <a:rPr lang="en-US" sz="2800" b="1" i="1" u="sng" dirty="0" err="1">
                <a:solidFill>
                  <a:srgbClr val="FF0000"/>
                </a:solidFill>
                <a:latin typeface="Times New Roman" pitchFamily="18" charset="0"/>
                <a:cs typeface="Times New Roman" pitchFamily="18" charset="0"/>
              </a:rPr>
              <a:t>Sự</a:t>
            </a:r>
            <a:r>
              <a:rPr lang="en-US" sz="2800" b="1" i="1" u="sng" dirty="0">
                <a:solidFill>
                  <a:srgbClr val="FF0000"/>
                </a:solidFill>
                <a:latin typeface="Times New Roman" pitchFamily="18" charset="0"/>
                <a:cs typeface="Times New Roman" pitchFamily="18" charset="0"/>
              </a:rPr>
              <a:t> </a:t>
            </a:r>
            <a:r>
              <a:rPr lang="en-US" sz="2800" b="1" i="1" u="sng" dirty="0" err="1">
                <a:solidFill>
                  <a:srgbClr val="FF0000"/>
                </a:solidFill>
                <a:latin typeface="Times New Roman" pitchFamily="18" charset="0"/>
                <a:cs typeface="Times New Roman" pitchFamily="18" charset="0"/>
              </a:rPr>
              <a:t>phân</a:t>
            </a:r>
            <a:r>
              <a:rPr lang="en-US" sz="2800" b="1" i="1" u="sng" dirty="0">
                <a:solidFill>
                  <a:srgbClr val="FF0000"/>
                </a:solidFill>
                <a:latin typeface="Times New Roman" pitchFamily="18" charset="0"/>
                <a:cs typeface="Times New Roman" pitchFamily="18" charset="0"/>
              </a:rPr>
              <a:t> </a:t>
            </a:r>
            <a:r>
              <a:rPr lang="en-US" sz="2800" b="1" i="1" u="sng" dirty="0" err="1">
                <a:solidFill>
                  <a:srgbClr val="FF0000"/>
                </a:solidFill>
                <a:latin typeface="Times New Roman" pitchFamily="18" charset="0"/>
                <a:cs typeface="Times New Roman" pitchFamily="18" charset="0"/>
              </a:rPr>
              <a:t>hủy</a:t>
            </a:r>
            <a:r>
              <a:rPr lang="en-US" sz="2800" b="1" i="1" u="sng" dirty="0">
                <a:solidFill>
                  <a:srgbClr val="FF0000"/>
                </a:solidFill>
                <a:latin typeface="Times New Roman" pitchFamily="18" charset="0"/>
                <a:cs typeface="Times New Roman" pitchFamily="18" charset="0"/>
              </a:rPr>
              <a:t> </a:t>
            </a:r>
            <a:r>
              <a:rPr lang="en-US" sz="2800" b="1" i="1" u="sng" dirty="0" err="1">
                <a:solidFill>
                  <a:srgbClr val="FF0000"/>
                </a:solidFill>
                <a:latin typeface="Times New Roman" pitchFamily="18" charset="0"/>
                <a:cs typeface="Times New Roman" pitchFamily="18" charset="0"/>
              </a:rPr>
              <a:t>nước</a:t>
            </a:r>
            <a:r>
              <a:rPr lang="en-US" sz="2800" b="1" i="1" u="sng" dirty="0">
                <a:solidFill>
                  <a:srgbClr val="FF0000"/>
                </a:solidFill>
                <a:latin typeface="Times New Roman" pitchFamily="18" charset="0"/>
                <a:cs typeface="Times New Roman" pitchFamily="18" charset="0"/>
              </a:rPr>
              <a:t> :</a:t>
            </a:r>
          </a:p>
          <a:p>
            <a:pPr marL="0" indent="0">
              <a:buNone/>
            </a:pPr>
            <a:r>
              <a:rPr lang="en-US" sz="3200" dirty="0">
                <a:solidFill>
                  <a:srgbClr val="0070C0"/>
                </a:solidFill>
                <a:latin typeface="Times New Roman" pitchFamily="18" charset="0"/>
                <a:cs typeface="Times New Roman" pitchFamily="18" charset="0"/>
              </a:rPr>
              <a:t> </a:t>
            </a:r>
            <a:r>
              <a:rPr lang="en-US" sz="3600" b="1" kern="1200" dirty="0">
                <a:solidFill>
                  <a:srgbClr val="0070C0"/>
                </a:solidFill>
                <a:latin typeface="Times New Roman" pitchFamily="18" charset="0"/>
                <a:cs typeface="Times New Roman" pitchFamily="18" charset="0"/>
                <a:sym typeface="Wingdings" pitchFamily="2" charset="2"/>
              </a:rPr>
              <a:t></a:t>
            </a:r>
            <a:r>
              <a:rPr lang="en-US" sz="3200" dirty="0">
                <a:latin typeface="Times New Roman" pitchFamily="18" charset="0"/>
                <a:cs typeface="Times New Roman" pitchFamily="18" charset="0"/>
              </a:rPr>
              <a:t> </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Sự</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phân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hủy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nước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sinh</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ra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khí</a:t>
            </a:r>
            <a:r>
              <a:rPr lang="en-US" sz="2800" b="1" dirty="0">
                <a:latin typeface="Times New Roman" pitchFamily="18" charset="0"/>
                <a:cs typeface="Times New Roman" pitchFamily="18" charset="0"/>
              </a:rPr>
              <a:t>  H</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và</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khí</a:t>
            </a:r>
            <a:r>
              <a:rPr lang="en-US" sz="2800" b="1" dirty="0">
                <a:latin typeface="Times New Roman" pitchFamily="18" charset="0"/>
                <a:cs typeface="Times New Roman" pitchFamily="18" charset="0"/>
              </a:rPr>
              <a:t> O</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 </a:t>
            </a:r>
            <a:r>
              <a:rPr lang="en-US" sz="2800" b="1" dirty="0" err="1">
                <a:latin typeface="Times New Roman" pitchFamily="18" charset="0"/>
                <a:cs typeface="Times New Roman" pitchFamily="18" charset="0"/>
              </a:rPr>
              <a:t>Với</a:t>
            </a:r>
            <a:r>
              <a:rPr lang="en-US" sz="2800" b="1" dirty="0">
                <a:latin typeface="Times New Roman" pitchFamily="18" charset="0"/>
                <a:cs typeface="Times New Roman" pitchFamily="18" charset="0"/>
              </a:rPr>
              <a:t> V</a:t>
            </a:r>
            <a:r>
              <a:rPr lang="en-US" sz="1800" b="1" dirty="0">
                <a:latin typeface="Times New Roman" pitchFamily="18" charset="0"/>
                <a:cs typeface="Times New Roman" pitchFamily="18" charset="0"/>
              </a:rPr>
              <a:t>H</a:t>
            </a:r>
            <a:r>
              <a:rPr lang="en-US" sz="1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 2 V</a:t>
            </a:r>
            <a:r>
              <a:rPr lang="en-US" sz="1800" b="1" dirty="0">
                <a:latin typeface="Times New Roman" pitchFamily="18" charset="0"/>
                <a:cs typeface="Times New Roman" pitchFamily="18" charset="0"/>
              </a:rPr>
              <a:t>O</a:t>
            </a:r>
            <a:r>
              <a:rPr lang="en-US" sz="1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a:t>
            </a:r>
          </a:p>
          <a:p>
            <a:pPr marL="0" indent="0">
              <a:buNone/>
            </a:pPr>
            <a:r>
              <a:rPr lang="en-US" dirty="0">
                <a:latin typeface="Times New Roman" pitchFamily="18" charset="0"/>
                <a:cs typeface="Times New Roman" pitchFamily="18" charset="0"/>
              </a:rPr>
              <a:t>      </a:t>
            </a:r>
            <a:r>
              <a:rPr lang="en-US" sz="2800" b="1" dirty="0">
                <a:latin typeface="Times New Roman" pitchFamily="18" charset="0"/>
                <a:cs typeface="Times New Roman" pitchFamily="18" charset="0"/>
              </a:rPr>
              <a:t>- PTHH :</a:t>
            </a:r>
            <a:endParaRPr lang="en-US" dirty="0">
              <a:latin typeface="Times New Roman" pitchFamily="18" charset="0"/>
              <a:cs typeface="Times New Roman" pitchFamily="18" charset="0"/>
            </a:endParaRPr>
          </a:p>
          <a:p>
            <a:pPr marL="0" indent="0">
              <a:buNone/>
            </a:pPr>
            <a:r>
              <a:rPr lang="en-US" dirty="0">
                <a:latin typeface="Times New Roman" pitchFamily="18" charset="0"/>
                <a:cs typeface="Times New Roman" pitchFamily="18" charset="0"/>
              </a:rPr>
              <a:t>   </a:t>
            </a:r>
            <a:r>
              <a:rPr lang="en-US" sz="2800" b="1" dirty="0">
                <a:latin typeface="Times New Roman" pitchFamily="18" charset="0"/>
                <a:cs typeface="Times New Roman" pitchFamily="18" charset="0"/>
              </a:rPr>
              <a:t>2H</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O                2 H</a:t>
            </a:r>
            <a:r>
              <a:rPr lang="en-US" sz="2800" b="1" baseline="-25000" dirty="0">
                <a:latin typeface="Times New Roman" pitchFamily="18" charset="0"/>
                <a:cs typeface="Times New Roman" pitchFamily="18" charset="0"/>
              </a:rPr>
              <a:t>2 </a:t>
            </a:r>
            <a:r>
              <a:rPr lang="en-US" sz="2800" b="1" dirty="0">
                <a:latin typeface="Times New Roman" pitchFamily="18" charset="0"/>
                <a:cs typeface="Times New Roman" pitchFamily="18" charset="0"/>
              </a:rPr>
              <a:t>  +   O</a:t>
            </a:r>
            <a:r>
              <a:rPr lang="en-US" sz="2800" b="1" baseline="-25000" dirty="0">
                <a:latin typeface="Times New Roman" pitchFamily="18" charset="0"/>
                <a:cs typeface="Times New Roman" pitchFamily="18" charset="0"/>
              </a:rPr>
              <a:t>2</a:t>
            </a:r>
            <a:r>
              <a:rPr lang="en-US" sz="2800" b="1" dirty="0">
                <a:latin typeface="Times New Roman" pitchFamily="18" charset="0"/>
                <a:cs typeface="Times New Roman" pitchFamily="18" charset="0"/>
              </a:rPr>
              <a:t>  </a:t>
            </a:r>
            <a:endParaRPr lang="en-US" sz="2800" b="1" baseline="-25000" dirty="0">
              <a:latin typeface="Times New Roman" pitchFamily="18" charset="0"/>
              <a:cs typeface="Times New Roman" pitchFamily="18" charset="0"/>
            </a:endParaRPr>
          </a:p>
        </p:txBody>
      </p:sp>
      <p:sp>
        <p:nvSpPr>
          <p:cNvPr id="18" name="Content Placeholder 17"/>
          <p:cNvSpPr>
            <a:spLocks noGrp="1"/>
          </p:cNvSpPr>
          <p:nvPr>
            <p:ph sz="quarter" idx="4"/>
          </p:nvPr>
        </p:nvSpPr>
        <p:spPr>
          <a:xfrm>
            <a:off x="4645025" y="1524000"/>
            <a:ext cx="4488345" cy="4876799"/>
          </a:xfrm>
        </p:spPr>
        <p:txBody>
          <a:bodyPr/>
          <a:lstStyle/>
          <a:p>
            <a:pPr marL="0" indent="0">
              <a:buNone/>
            </a:pPr>
            <a:r>
              <a:rPr lang="en-US" dirty="0">
                <a:latin typeface="Times New Roman" pitchFamily="18" charset="0"/>
                <a:cs typeface="Times New Roman" pitchFamily="18" charset="0"/>
              </a:rPr>
              <a:t> </a:t>
            </a: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Arrow Connector 2"/>
          <p:cNvCxnSpPr/>
          <p:nvPr/>
        </p:nvCxnSpPr>
        <p:spPr>
          <a:xfrm>
            <a:off x="1309250" y="4781528"/>
            <a:ext cx="122792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1291321" y="4393828"/>
            <a:ext cx="1317990" cy="400110"/>
          </a:xfrm>
          <a:prstGeom prst="rect">
            <a:avLst/>
          </a:prstGeom>
        </p:spPr>
        <p:txBody>
          <a:bodyPr wrap="none">
            <a:spAutoFit/>
          </a:bodyPr>
          <a:lstStyle/>
          <a:p>
            <a:r>
              <a:rPr lang="en-US" sz="2000" b="1" dirty="0" err="1">
                <a:latin typeface="Times New Roman" pitchFamily="18" charset="0"/>
                <a:cs typeface="Times New Roman" pitchFamily="18" charset="0"/>
              </a:rPr>
              <a:t>Điện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phân</a:t>
            </a:r>
            <a:endParaRPr lang="en-US" sz="2000" b="1" dirty="0">
              <a:latin typeface="Times New Roman" pitchFamily="18" charset="0"/>
              <a:cs typeface="Times New Roman" pitchFamily="18" charset="0"/>
            </a:endParaRPr>
          </a:p>
        </p:txBody>
      </p:sp>
      <p:sp>
        <p:nvSpPr>
          <p:cNvPr id="14" name="Cloud Callout 13"/>
          <p:cNvSpPr/>
          <p:nvPr/>
        </p:nvSpPr>
        <p:spPr>
          <a:xfrm>
            <a:off x="-4876800" y="4953000"/>
            <a:ext cx="4114800" cy="3048000"/>
          </a:xfrm>
          <a:prstGeom prst="cloudCallout">
            <a:avLst>
              <a:gd name="adj1" fmla="val -29330"/>
              <a:gd name="adj2" fmla="val 7271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err="1">
                <a:solidFill>
                  <a:schemeClr val="tx1"/>
                </a:solidFill>
                <a:latin typeface="Times New Roman" pitchFamily="18" charset="0"/>
                <a:cs typeface="Times New Roman" pitchFamily="18" charset="0"/>
              </a:rPr>
              <a:t>Từ</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thí</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nghiệm</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phân</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hủy</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nước</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em</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rút</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ra</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được</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nhận</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xét</a:t>
            </a:r>
            <a:r>
              <a:rPr lang="en-US" sz="2800" b="1" dirty="0">
                <a:solidFill>
                  <a:schemeClr val="tx1"/>
                </a:solidFill>
                <a:latin typeface="Times New Roman" pitchFamily="18" charset="0"/>
                <a:cs typeface="Times New Roman" pitchFamily="18" charset="0"/>
              </a:rPr>
              <a:t> </a:t>
            </a:r>
            <a:r>
              <a:rPr lang="en-US" sz="2800" b="1" dirty="0" err="1">
                <a:solidFill>
                  <a:schemeClr val="tx1"/>
                </a:solidFill>
                <a:latin typeface="Times New Roman" pitchFamily="18" charset="0"/>
                <a:cs typeface="Times New Roman" pitchFamily="18" charset="0"/>
              </a:rPr>
              <a:t>gì</a:t>
            </a:r>
            <a:r>
              <a:rPr lang="en-US" sz="2800" b="1" dirty="0">
                <a:solidFill>
                  <a:schemeClr val="tx1"/>
                </a:solidFill>
                <a:latin typeface="Times New Roman" pitchFamily="18" charset="0"/>
                <a:cs typeface="Times New Roman" pitchFamily="18" charset="0"/>
              </a:rPr>
              <a:t>?</a:t>
            </a:r>
          </a:p>
        </p:txBody>
      </p:sp>
      <p:sp>
        <p:nvSpPr>
          <p:cNvPr id="8" name="Slide Number Placeholder 7"/>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8</a:t>
            </a:fld>
            <a:endParaRPr lang="en-US">
              <a:solidFill>
                <a:srgbClr val="000000"/>
              </a:solidFill>
            </a:endParaRPr>
          </a:p>
        </p:txBody>
      </p:sp>
      <p:sp>
        <p:nvSpPr>
          <p:cNvPr id="17" name="Title 3">
            <a:extLst>
              <a:ext uri="{FF2B5EF4-FFF2-40B4-BE49-F238E27FC236}">
                <a16:creationId xmlns:a16="http://schemas.microsoft.com/office/drawing/2014/main" id="{474CAA43-3435-460B-A6E2-69EFAA16BDFC}"/>
              </a:ext>
            </a:extLst>
          </p:cNvPr>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NƯỚC </a:t>
            </a:r>
            <a:endParaRPr lang="en-US" sz="4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7936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path" presetSubtype="0" accel="50000" decel="50000" fill="hold" grpId="0" nodeType="clickEffect">
                                  <p:stCondLst>
                                    <p:cond delay="0"/>
                                  </p:stCondLst>
                                  <p:childTnLst>
                                    <p:animMotion origin="layout" path="M 0.23333 0.28889 L 0.65 0.28889 C 0.83646 0.28889 1.06666 0.08936 1.06666 -0.07222 L 1.06666 -0.43333 " pathEditMode="relative" rAng="0" ptsTypes="FfFF">
                                      <p:cBhvr>
                                        <p:cTn id="6" dur="2000" fill="hold"/>
                                        <p:tgtEl>
                                          <p:spTgt spid="14"/>
                                        </p:tgtEl>
                                        <p:attrNameLst>
                                          <p:attrName>ppt_x</p:attrName>
                                          <p:attrName>ppt_y</p:attrName>
                                        </p:attrNameLst>
                                      </p:cBhvr>
                                      <p:rCtr x="41667" y="-36111"/>
                                    </p:animMotion>
                                  </p:childTnLst>
                                </p:cTn>
                              </p:par>
                            </p:childTnLst>
                          </p:cTn>
                        </p:par>
                      </p:childTnLst>
                    </p:cTn>
                  </p:par>
                  <p:par>
                    <p:cTn id="7" fill="hold">
                      <p:stCondLst>
                        <p:cond delay="indefinite"/>
                      </p:stCondLst>
                      <p:childTnLst>
                        <p:par>
                          <p:cTn id="8" fill="hold">
                            <p:stCondLst>
                              <p:cond delay="0"/>
                            </p:stCondLst>
                            <p:childTnLst>
                              <p:par>
                                <p:cTn id="9" presetID="2" presetClass="exit" presetSubtype="4" fill="hold" grpId="1" nodeType="clickEffect">
                                  <p:stCondLst>
                                    <p:cond delay="0"/>
                                  </p:stCondLst>
                                  <p:childTnLst>
                                    <p:anim calcmode="lin" valueType="num">
                                      <p:cBhvr additive="base">
                                        <p:cTn id="10" dur="500"/>
                                        <p:tgtEl>
                                          <p:spTgt spid="14"/>
                                        </p:tgtEl>
                                        <p:attrNameLst>
                                          <p:attrName>ppt_x</p:attrName>
                                        </p:attrNameLst>
                                      </p:cBhvr>
                                      <p:tavLst>
                                        <p:tav tm="0">
                                          <p:val>
                                            <p:strVal val="ppt_x"/>
                                          </p:val>
                                        </p:tav>
                                        <p:tav tm="100000">
                                          <p:val>
                                            <p:strVal val="ppt_x"/>
                                          </p:val>
                                        </p:tav>
                                      </p:tavLst>
                                    </p:anim>
                                    <p:anim calcmode="lin" valueType="num">
                                      <p:cBhvr additive="base">
                                        <p:cTn id="11" dur="500"/>
                                        <p:tgtEl>
                                          <p:spTgt spid="14"/>
                                        </p:tgtEl>
                                        <p:attrNameLst>
                                          <p:attrName>ppt_y</p:attrName>
                                        </p:attrNameLst>
                                      </p:cBhvr>
                                      <p:tavLst>
                                        <p:tav tm="0">
                                          <p:val>
                                            <p:strVal val="ppt_y"/>
                                          </p:val>
                                        </p:tav>
                                        <p:tav tm="100000">
                                          <p:val>
                                            <p:strVal val="1+ppt_h/2"/>
                                          </p:val>
                                        </p:tav>
                                      </p:tavLst>
                                    </p:anim>
                                    <p:set>
                                      <p:cBhvr>
                                        <p:cTn id="12" dur="1" fill="hold">
                                          <p:stCondLst>
                                            <p:cond delay="499"/>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barn(inVertical)">
                                      <p:cBhvr>
                                        <p:cTn id="17" dur="500"/>
                                        <p:tgtEl>
                                          <p:spTgt spid="16">
                                            <p:txEl>
                                              <p:pRg st="1" end="1"/>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16">
                                            <p:txEl>
                                              <p:pRg st="2" end="2"/>
                                            </p:txEl>
                                          </p:spTgt>
                                        </p:tgtEl>
                                        <p:attrNameLst>
                                          <p:attrName>style.visibility</p:attrName>
                                        </p:attrNameLst>
                                      </p:cBhvr>
                                      <p:to>
                                        <p:strVal val="visible"/>
                                      </p:to>
                                    </p:set>
                                    <p:animEffect transition="in" filter="barn(inVertical)">
                                      <p:cBhvr>
                                        <p:cTn id="20" dur="500"/>
                                        <p:tgtEl>
                                          <p:spTgt spid="16">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6">
                                            <p:txEl>
                                              <p:pRg st="3" end="3"/>
                                            </p:txEl>
                                          </p:spTgt>
                                        </p:tgtEl>
                                        <p:attrNameLst>
                                          <p:attrName>style.visibility</p:attrName>
                                        </p:attrNameLst>
                                      </p:cBhvr>
                                      <p:to>
                                        <p:strVal val="visible"/>
                                      </p:to>
                                    </p:set>
                                    <p:anim calcmode="lin" valueType="num">
                                      <p:cBhvr additive="base">
                                        <p:cTn id="25"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6">
                                            <p:txEl>
                                              <p:pRg st="4" end="4"/>
                                            </p:txEl>
                                          </p:spTgt>
                                        </p:tgtEl>
                                        <p:attrNameLst>
                                          <p:attrName>style.visibility</p:attrName>
                                        </p:attrNameLst>
                                      </p:cBhvr>
                                      <p:to>
                                        <p:strVal val="visible"/>
                                      </p:to>
                                    </p:set>
                                    <p:anim calcmode="lin" valueType="num">
                                      <p:cBhvr additive="base">
                                        <p:cTn id="29" dur="500" fill="hold"/>
                                        <p:tgtEl>
                                          <p:spTgt spid="16">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barn(inVertical)">
                                      <p:cBhvr>
                                        <p:cTn id="35" dur="500"/>
                                        <p:tgtEl>
                                          <p:spTgt spid="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1000"/>
                                        <p:tgtEl>
                                          <p:spTgt spid="2"/>
                                        </p:tgtEl>
                                      </p:cBhvr>
                                    </p:animEffect>
                                    <p:anim calcmode="lin" valueType="num">
                                      <p:cBhvr>
                                        <p:cTn id="41" dur="1000" fill="hold"/>
                                        <p:tgtEl>
                                          <p:spTgt spid="2"/>
                                        </p:tgtEl>
                                        <p:attrNameLst>
                                          <p:attrName>ppt_x</p:attrName>
                                        </p:attrNameLst>
                                      </p:cBhvr>
                                      <p:tavLst>
                                        <p:tav tm="0">
                                          <p:val>
                                            <p:strVal val="#ppt_x"/>
                                          </p:val>
                                        </p:tav>
                                        <p:tav tm="100000">
                                          <p:val>
                                            <p:strVal val="#ppt_x"/>
                                          </p:val>
                                        </p:tav>
                                      </p:tavLst>
                                    </p:anim>
                                    <p:anim calcmode="lin" valueType="num">
                                      <p:cBhvr>
                                        <p:cTn id="4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animBg="1"/>
      <p:bldP spid="14"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lstStyle/>
          <a:p>
            <a:pPr marL="0" indent="0">
              <a:buNone/>
            </a:pPr>
            <a:r>
              <a:rPr lang="en-US" b="1" dirty="0">
                <a:solidFill>
                  <a:srgbClr val="FF0000"/>
                </a:solidFill>
                <a:latin typeface="Times New Roman" pitchFamily="18" charset="0"/>
                <a:cs typeface="Times New Roman" pitchFamily="18" charset="0"/>
              </a:rPr>
              <a:t>1.  </a:t>
            </a:r>
            <a:r>
              <a:rPr lang="en-US" b="1" dirty="0" err="1">
                <a:solidFill>
                  <a:srgbClr val="FF0000"/>
                </a:solidFill>
                <a:latin typeface="Times New Roman" pitchFamily="18" charset="0"/>
                <a:cs typeface="Times New Roman" pitchFamily="18" charset="0"/>
              </a:rPr>
              <a:t>Sự</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phân</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hủy</a:t>
            </a:r>
            <a:r>
              <a:rPr lang="en-US" b="1" dirty="0">
                <a:solidFill>
                  <a:srgbClr val="FF0000"/>
                </a:solidFill>
                <a:latin typeface="Times New Roman" pitchFamily="18" charset="0"/>
                <a:cs typeface="Times New Roman" pitchFamily="18" charset="0"/>
              </a:rPr>
              <a:t> </a:t>
            </a:r>
            <a:r>
              <a:rPr lang="en-US" b="1" dirty="0" err="1">
                <a:solidFill>
                  <a:srgbClr val="FF0000"/>
                </a:solidFill>
                <a:latin typeface="Times New Roman" pitchFamily="18" charset="0"/>
                <a:cs typeface="Times New Roman" pitchFamily="18" charset="0"/>
              </a:rPr>
              <a:t>nước</a:t>
            </a:r>
            <a:r>
              <a:rPr lang="en-US" b="1" dirty="0">
                <a:solidFill>
                  <a:srgbClr val="FF0000"/>
                </a:solidFill>
                <a:latin typeface="Times New Roman" pitchFamily="18" charset="0"/>
                <a:cs typeface="Times New Roman" pitchFamily="18" charset="0"/>
              </a:rPr>
              <a:t> : </a:t>
            </a:r>
          </a:p>
        </p:txBody>
      </p:sp>
      <p:sp>
        <p:nvSpPr>
          <p:cNvPr id="18" name="Content Placeholder 17"/>
          <p:cNvSpPr>
            <a:spLocks noGrp="1"/>
          </p:cNvSpPr>
          <p:nvPr>
            <p:ph sz="quarter" idx="4"/>
          </p:nvPr>
        </p:nvSpPr>
        <p:spPr>
          <a:xfrm>
            <a:off x="4645025" y="1524000"/>
            <a:ext cx="4488345" cy="4876799"/>
          </a:xfrm>
        </p:spPr>
        <p:txBody>
          <a:bodyPr/>
          <a:lstStyle/>
          <a:p>
            <a:pPr marL="0" indent="0">
              <a:buNone/>
            </a:pPr>
            <a:r>
              <a:rPr lang="en-US" dirty="0">
                <a:latin typeface="Times New Roman" pitchFamily="18" charset="0"/>
                <a:cs typeface="Times New Roman" pitchFamily="18" charset="0"/>
              </a:rPr>
              <a:t> </a:t>
            </a: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19" name="Oval Callout 18"/>
          <p:cNvSpPr/>
          <p:nvPr/>
        </p:nvSpPr>
        <p:spPr>
          <a:xfrm>
            <a:off x="4645026" y="1752600"/>
            <a:ext cx="3967164" cy="2819400"/>
          </a:xfrm>
          <a:prstGeom prst="wedgeEllipseCallout">
            <a:avLst>
              <a:gd name="adj1" fmla="val -38480"/>
              <a:gd name="adj2" fmla="val 749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itchFamily="18" charset="0"/>
              </a:rPr>
              <a:t> </a:t>
            </a:r>
            <a:r>
              <a:rPr lang="en-US" sz="2800" b="1" dirty="0" err="1">
                <a:solidFill>
                  <a:srgbClr val="0000CC"/>
                </a:solidFill>
                <a:latin typeface="Times New Roman" pitchFamily="18" charset="0"/>
              </a:rPr>
              <a:t>Tính</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thể</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tích</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khí</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hiđro</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và</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khí</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oxi</a:t>
            </a:r>
            <a:r>
              <a:rPr lang="en-US" sz="2800" b="1" dirty="0">
                <a:solidFill>
                  <a:srgbClr val="0000CC"/>
                </a:solidFill>
                <a:latin typeface="Times New Roman" pitchFamily="18" charset="0"/>
              </a:rPr>
              <a:t> (ở </a:t>
            </a:r>
            <a:r>
              <a:rPr lang="en-US" sz="2800" b="1" dirty="0" err="1">
                <a:solidFill>
                  <a:srgbClr val="0000CC"/>
                </a:solidFill>
                <a:latin typeface="Times New Roman" pitchFamily="18" charset="0"/>
              </a:rPr>
              <a:t>đktc</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thu</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được</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khi</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điện</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phân</a:t>
            </a:r>
            <a:r>
              <a:rPr lang="en-US" sz="2800" b="1" dirty="0">
                <a:solidFill>
                  <a:srgbClr val="0000CC"/>
                </a:solidFill>
                <a:latin typeface="Times New Roman" pitchFamily="18" charset="0"/>
              </a:rPr>
              <a:t> 1,8 gam H</a:t>
            </a:r>
            <a:r>
              <a:rPr lang="en-US" sz="2800" b="1" baseline="-25000" dirty="0">
                <a:solidFill>
                  <a:srgbClr val="0000CC"/>
                </a:solidFill>
                <a:latin typeface="Times New Roman" pitchFamily="18" charset="0"/>
              </a:rPr>
              <a:t>2</a:t>
            </a:r>
            <a:r>
              <a:rPr lang="en-US" sz="2800" b="1" dirty="0">
                <a:solidFill>
                  <a:srgbClr val="0000CC"/>
                </a:solidFill>
                <a:latin typeface="Times New Roman" pitchFamily="18" charset="0"/>
              </a:rPr>
              <a:t>O .</a:t>
            </a:r>
            <a:endParaRPr lang="en-US" sz="2800" b="1" dirty="0">
              <a:solidFill>
                <a:schemeClr val="tx1"/>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9</a:t>
            </a:fld>
            <a:endParaRPr lang="en-US">
              <a:solidFill>
                <a:srgbClr val="000000"/>
              </a:solidFill>
            </a:endParaRPr>
          </a:p>
        </p:txBody>
      </p:sp>
      <p:sp>
        <p:nvSpPr>
          <p:cNvPr id="20" name="Title 3">
            <a:extLst>
              <a:ext uri="{FF2B5EF4-FFF2-40B4-BE49-F238E27FC236}">
                <a16:creationId xmlns:a16="http://schemas.microsoft.com/office/drawing/2014/main" id="{7B101947-B8AF-4B25-84D2-2E8F52249345}"/>
              </a:ext>
            </a:extLst>
          </p:cNvPr>
          <p:cNvSpPr txBox="1">
            <a:spLocks/>
          </p:cNvSpPr>
          <p:nvPr/>
        </p:nvSpPr>
        <p:spPr bwMode="auto">
          <a:xfrm>
            <a:off x="457200" y="1"/>
            <a:ext cx="8229600" cy="993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000" b="1" kern="0">
                <a:solidFill>
                  <a:srgbClr val="FF0000"/>
                </a:solidFill>
                <a:latin typeface="Times New Roman" pitchFamily="18" charset="0"/>
                <a:cs typeface="Times New Roman" pitchFamily="18" charset="0"/>
              </a:rPr>
              <a:t>Bài 36. NƯỚC </a:t>
            </a:r>
            <a:endParaRPr lang="en-US" sz="4000" b="1" kern="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179364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20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19"/>
                                        </p:tgtEl>
                                      </p:cBhvr>
                                    </p:animEffect>
                                    <p:set>
                                      <p:cBhvr>
                                        <p:cTn id="1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lstStyle/>
          <a:p>
            <a:pPr marL="0" indent="0">
              <a:buNone/>
            </a:pPr>
            <a:r>
              <a:rPr lang="en-US" b="1" dirty="0">
                <a:solidFill>
                  <a:srgbClr val="FF0000"/>
                </a:solidFill>
                <a:latin typeface="Times New Roman" pitchFamily="18" charset="0"/>
                <a:cs typeface="Times New Roman" pitchFamily="18" charset="0"/>
              </a:rPr>
              <a:t>1.  </a:t>
            </a: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phân</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hủy</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p:txBody>
      </p:sp>
      <p:sp>
        <p:nvSpPr>
          <p:cNvPr id="18" name="Content Placeholder 17"/>
          <p:cNvSpPr>
            <a:spLocks noGrp="1"/>
          </p:cNvSpPr>
          <p:nvPr>
            <p:ph sz="quarter" idx="4"/>
          </p:nvPr>
        </p:nvSpPr>
        <p:spPr>
          <a:xfrm>
            <a:off x="4645025" y="1524000"/>
            <a:ext cx="4488345" cy="4876799"/>
          </a:xfrm>
        </p:spPr>
        <p:txBody>
          <a:bodyPr/>
          <a:lstStyle/>
          <a:p>
            <a:pPr marL="0" indent="0">
              <a:buNone/>
            </a:pPr>
            <a:r>
              <a:rPr lang="en-US" dirty="0">
                <a:latin typeface="Times New Roman" pitchFamily="18" charset="0"/>
                <a:cs typeface="Times New Roman" pitchFamily="18" charset="0"/>
              </a:rPr>
              <a:t> </a:t>
            </a: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Box 3"/>
          <p:cNvSpPr txBox="1">
            <a:spLocks noChangeArrowheads="1"/>
          </p:cNvSpPr>
          <p:nvPr/>
        </p:nvSpPr>
        <p:spPr bwMode="auto">
          <a:xfrm>
            <a:off x="4574946" y="1002833"/>
            <a:ext cx="4724400" cy="721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algn="just">
              <a:spcBef>
                <a:spcPct val="50000"/>
              </a:spcBef>
            </a:pPr>
            <a:r>
              <a:rPr lang="en-US" sz="2800" b="1" dirty="0">
                <a:latin typeface="Times New Roman" pitchFamily="18" charset="0"/>
                <a:cs typeface="Times New Roman" pitchFamily="18" charset="0"/>
              </a:rPr>
              <a: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mol</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p>
          <a:p>
            <a:pPr algn="just">
              <a:spcBef>
                <a:spcPct val="50000"/>
              </a:spcBef>
            </a:pPr>
            <a:r>
              <a:rPr lang="en-US" sz="4000" dirty="0">
                <a:latin typeface="Times New Roman" pitchFamily="18" charset="0"/>
                <a:cs typeface="Times New Roman" pitchFamily="18" charset="0"/>
              </a:rPr>
              <a:t>n</a:t>
            </a:r>
            <a:r>
              <a:rPr lang="en-US" dirty="0">
                <a:latin typeface="Times New Roman" pitchFamily="18" charset="0"/>
                <a:cs typeface="Times New Roman" pitchFamily="18" charset="0"/>
              </a:rPr>
              <a:t> H</a:t>
            </a:r>
            <a:r>
              <a:rPr lang="en-US" baseline="-25000" dirty="0">
                <a:latin typeface="Times New Roman" pitchFamily="18" charset="0"/>
                <a:cs typeface="Times New Roman" pitchFamily="18" charset="0"/>
              </a:rPr>
              <a:t>2</a:t>
            </a:r>
            <a:r>
              <a:rPr lang="en-US" dirty="0">
                <a:latin typeface="Times New Roman" pitchFamily="18" charset="0"/>
                <a:cs typeface="Times New Roman" pitchFamily="18" charset="0"/>
              </a:rPr>
              <a:t>O  </a:t>
            </a:r>
            <a:r>
              <a:rPr lang="en-US" sz="2800" dirty="0">
                <a:latin typeface="Times New Roman" pitchFamily="18" charset="0"/>
                <a:cs typeface="Times New Roman" pitchFamily="18" charset="0"/>
              </a:rPr>
              <a:t>=  m/ M   =   1,8 / 18</a:t>
            </a:r>
          </a:p>
          <a:p>
            <a:pPr algn="just">
              <a:spcBef>
                <a:spcPct val="50000"/>
              </a:spcBef>
            </a:pPr>
            <a:r>
              <a:rPr lang="en-US" sz="2800" dirty="0">
                <a:latin typeface="Times New Roman" pitchFamily="18" charset="0"/>
                <a:cs typeface="Times New Roman" pitchFamily="18" charset="0"/>
              </a:rPr>
              <a:t>                         =  0,1 ( </a:t>
            </a:r>
            <a:r>
              <a:rPr lang="en-US" sz="2800" dirty="0" err="1">
                <a:latin typeface="Times New Roman" pitchFamily="18" charset="0"/>
                <a:cs typeface="Times New Roman" pitchFamily="18" charset="0"/>
              </a:rPr>
              <a:t>mol</a:t>
            </a:r>
            <a:r>
              <a:rPr lang="en-US" sz="2800" dirty="0">
                <a:latin typeface="Times New Roman" pitchFamily="18" charset="0"/>
                <a:cs typeface="Times New Roman" pitchFamily="18" charset="0"/>
              </a:rPr>
              <a:t> )   </a:t>
            </a:r>
          </a:p>
          <a:p>
            <a:pPr algn="just">
              <a:spcBef>
                <a:spcPct val="50000"/>
              </a:spcBef>
            </a:pPr>
            <a:r>
              <a:rPr lang="en-US" sz="2400" dirty="0">
                <a:latin typeface="Times New Roman" pitchFamily="18" charset="0"/>
                <a:cs typeface="Times New Roman" pitchFamily="18" charset="0"/>
              </a:rPr>
              <a:t>– PTHH</a:t>
            </a:r>
            <a:r>
              <a:rPr lang="en-US" dirty="0">
                <a:latin typeface="Times New Roman" pitchFamily="18" charset="0"/>
                <a:cs typeface="Times New Roman" pitchFamily="18" charset="0"/>
              </a:rPr>
              <a:t>:    </a:t>
            </a:r>
          </a:p>
          <a:p>
            <a:pPr algn="just">
              <a:spcBef>
                <a:spcPct val="50000"/>
              </a:spcBef>
            </a:pPr>
            <a:r>
              <a:rPr lang="en-US" sz="2400" dirty="0">
                <a:latin typeface="Times New Roman" pitchFamily="18" charset="0"/>
                <a:cs typeface="Times New Roman" pitchFamily="18" charset="0"/>
              </a:rPr>
              <a:t>2H</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O                  2H</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   +       O</a:t>
            </a:r>
            <a:r>
              <a:rPr lang="en-US" sz="2400" baseline="-25000" dirty="0">
                <a:latin typeface="Times New Roman" pitchFamily="18" charset="0"/>
                <a:cs typeface="Times New Roman" pitchFamily="18" charset="0"/>
              </a:rPr>
              <a:t>2</a:t>
            </a:r>
            <a:r>
              <a:rPr lang="en-US" sz="2400" dirty="0">
                <a:latin typeface="Times New Roman" pitchFamily="18" charset="0"/>
                <a:cs typeface="Times New Roman" pitchFamily="18" charset="0"/>
              </a:rPr>
              <a:t> </a:t>
            </a:r>
          </a:p>
          <a:p>
            <a:pPr algn="just">
              <a:spcBef>
                <a:spcPct val="50000"/>
              </a:spcBef>
            </a:pPr>
            <a:r>
              <a:rPr lang="en-US" sz="2400" dirty="0">
                <a:latin typeface="Times New Roman" pitchFamily="18" charset="0"/>
                <a:cs typeface="Times New Roman" pitchFamily="18" charset="0"/>
              </a:rPr>
              <a:t>2mol                  </a:t>
            </a:r>
            <a:r>
              <a:rPr lang="en-US" sz="2400" dirty="0" err="1">
                <a:latin typeface="Times New Roman" pitchFamily="18" charset="0"/>
                <a:cs typeface="Times New Roman" pitchFamily="18" charset="0"/>
              </a:rPr>
              <a:t>2mol</a:t>
            </a:r>
            <a:r>
              <a:rPr lang="en-US" sz="2400" dirty="0">
                <a:latin typeface="Times New Roman" pitchFamily="18" charset="0"/>
                <a:cs typeface="Times New Roman" pitchFamily="18" charset="0"/>
              </a:rPr>
              <a:t>          1mol</a:t>
            </a:r>
          </a:p>
          <a:p>
            <a:pPr algn="just">
              <a:spcBef>
                <a:spcPct val="50000"/>
              </a:spcBef>
            </a:pPr>
            <a:r>
              <a:rPr lang="en-US" sz="2400" dirty="0">
                <a:latin typeface="Times New Roman" pitchFamily="18" charset="0"/>
                <a:cs typeface="Times New Roman" pitchFamily="18" charset="0"/>
              </a:rPr>
              <a:t>0,1 </a:t>
            </a:r>
            <a:r>
              <a:rPr lang="en-US" sz="2400" dirty="0" err="1">
                <a:latin typeface="Times New Roman" pitchFamily="18" charset="0"/>
                <a:cs typeface="Times New Roman" pitchFamily="18" charset="0"/>
              </a:rPr>
              <a:t>mol</a:t>
            </a:r>
            <a:r>
              <a:rPr lang="en-US" sz="2400" dirty="0">
                <a:latin typeface="Times New Roman" pitchFamily="18" charset="0"/>
                <a:cs typeface="Times New Roman" pitchFamily="18" charset="0"/>
              </a:rPr>
              <a:t>           0,1 </a:t>
            </a:r>
            <a:r>
              <a:rPr lang="en-US" sz="2400" dirty="0" err="1">
                <a:latin typeface="Times New Roman" pitchFamily="18" charset="0"/>
                <a:cs typeface="Times New Roman" pitchFamily="18" charset="0"/>
              </a:rPr>
              <a:t>mol</a:t>
            </a:r>
            <a:r>
              <a:rPr lang="en-US" sz="2400" dirty="0">
                <a:latin typeface="Times New Roman" pitchFamily="18" charset="0"/>
                <a:cs typeface="Times New Roman" pitchFamily="18" charset="0"/>
              </a:rPr>
              <a:t>      0,05 </a:t>
            </a:r>
            <a:r>
              <a:rPr lang="en-US" sz="2400" dirty="0" err="1">
                <a:latin typeface="Times New Roman" pitchFamily="18" charset="0"/>
                <a:cs typeface="Times New Roman" pitchFamily="18" charset="0"/>
              </a:rPr>
              <a:t>mol</a:t>
            </a:r>
            <a:endParaRPr lang="en-US" sz="2400" dirty="0">
              <a:latin typeface="Times New Roman" pitchFamily="18" charset="0"/>
              <a:cs typeface="Times New Roman" pitchFamily="18" charset="0"/>
            </a:endParaRPr>
          </a:p>
          <a:p>
            <a:pPr algn="just">
              <a:spcBef>
                <a:spcPct val="50000"/>
              </a:spcBef>
            </a:pPr>
            <a:r>
              <a:rPr lang="en-US" sz="2400" b="1" dirty="0">
                <a:latin typeface="Times New Roman" pitchFamily="18" charset="0"/>
                <a:cs typeface="Times New Roman" pitchFamily="18" charset="0"/>
              </a:rPr>
              <a:t>V </a:t>
            </a:r>
            <a:r>
              <a:rPr lang="en-US" sz="2400" dirty="0">
                <a:latin typeface="Times New Roman" pitchFamily="18" charset="0"/>
                <a:cs typeface="Times New Roman" pitchFamily="18" charset="0"/>
              </a:rPr>
              <a:t>= n . 22,4 = 0,1 . 22,4 = 2,24 (l)</a:t>
            </a:r>
          </a:p>
          <a:p>
            <a:pPr algn="just">
              <a:spcBef>
                <a:spcPct val="50000"/>
              </a:spcBef>
            </a:pPr>
            <a:r>
              <a:rPr lang="en-US" sz="2400" b="1" dirty="0">
                <a:latin typeface="Times New Roman" pitchFamily="18" charset="0"/>
                <a:cs typeface="Times New Roman" pitchFamily="18" charset="0"/>
              </a:rPr>
              <a:t>V </a:t>
            </a:r>
            <a:r>
              <a:rPr lang="en-US" sz="2400" dirty="0">
                <a:latin typeface="Times New Roman" pitchFamily="18" charset="0"/>
                <a:cs typeface="Times New Roman" pitchFamily="18" charset="0"/>
              </a:rPr>
              <a:t>= n . 22,4 = 0,05 . 22,4 = 1,12 (l)</a:t>
            </a:r>
          </a:p>
          <a:p>
            <a:pPr algn="just">
              <a:spcBef>
                <a:spcPct val="50000"/>
              </a:spcBef>
            </a:pPr>
            <a:endParaRPr lang="en-US" sz="2400" dirty="0"/>
          </a:p>
          <a:p>
            <a:pPr algn="just">
              <a:spcBef>
                <a:spcPct val="50000"/>
              </a:spcBef>
            </a:pPr>
            <a:endParaRPr lang="en-US" dirty="0"/>
          </a:p>
          <a:p>
            <a:pPr algn="just">
              <a:spcBef>
                <a:spcPct val="50000"/>
              </a:spcBef>
            </a:pPr>
            <a:endParaRPr lang="en-US" dirty="0"/>
          </a:p>
          <a:p>
            <a:pPr algn="just">
              <a:spcBef>
                <a:spcPct val="50000"/>
              </a:spcBef>
            </a:pPr>
            <a:endParaRPr lang="en-US" dirty="0"/>
          </a:p>
        </p:txBody>
      </p:sp>
      <p:cxnSp>
        <p:nvCxnSpPr>
          <p:cNvPr id="3" name="Straight Arrow Connector 2"/>
          <p:cNvCxnSpPr/>
          <p:nvPr/>
        </p:nvCxnSpPr>
        <p:spPr>
          <a:xfrm>
            <a:off x="5486400" y="3962400"/>
            <a:ext cx="9906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10</a:t>
            </a:fld>
            <a:endParaRPr lang="en-US">
              <a:solidFill>
                <a:srgbClr val="000000"/>
              </a:solidFill>
            </a:endParaRPr>
          </a:p>
        </p:txBody>
      </p:sp>
      <p:sp>
        <p:nvSpPr>
          <p:cNvPr id="14" name="Title 3"/>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
        <p:nvSpPr>
          <p:cNvPr id="17" name="Oval Callout 18">
            <a:extLst>
              <a:ext uri="{FF2B5EF4-FFF2-40B4-BE49-F238E27FC236}">
                <a16:creationId xmlns:a16="http://schemas.microsoft.com/office/drawing/2014/main" id="{3F91C155-B9C6-4EB0-9526-C91CAA478D34}"/>
              </a:ext>
            </a:extLst>
          </p:cNvPr>
          <p:cNvSpPr/>
          <p:nvPr/>
        </p:nvSpPr>
        <p:spPr>
          <a:xfrm>
            <a:off x="447182" y="2655187"/>
            <a:ext cx="3967164" cy="2819400"/>
          </a:xfrm>
          <a:prstGeom prst="wedgeEllipseCallout">
            <a:avLst>
              <a:gd name="adj1" fmla="val -38480"/>
              <a:gd name="adj2" fmla="val 74900"/>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Times New Roman" pitchFamily="18" charset="0"/>
              </a:rPr>
              <a:t> </a:t>
            </a:r>
            <a:r>
              <a:rPr lang="en-US" sz="2800" b="1" dirty="0" err="1">
                <a:solidFill>
                  <a:srgbClr val="0000CC"/>
                </a:solidFill>
                <a:latin typeface="Times New Roman" pitchFamily="18" charset="0"/>
              </a:rPr>
              <a:t>Tính</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thể</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tích</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khí</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hiđro</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và</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khí</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oxi</a:t>
            </a:r>
            <a:r>
              <a:rPr lang="en-US" sz="2800" b="1" dirty="0">
                <a:solidFill>
                  <a:srgbClr val="0000CC"/>
                </a:solidFill>
                <a:latin typeface="Times New Roman" pitchFamily="18" charset="0"/>
              </a:rPr>
              <a:t> (ở </a:t>
            </a:r>
            <a:r>
              <a:rPr lang="en-US" sz="2800" b="1" dirty="0" err="1">
                <a:solidFill>
                  <a:srgbClr val="0000CC"/>
                </a:solidFill>
                <a:latin typeface="Times New Roman" pitchFamily="18" charset="0"/>
              </a:rPr>
              <a:t>đktc</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thu</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được</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khi</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điện</a:t>
            </a:r>
            <a:r>
              <a:rPr lang="en-US" sz="2800" b="1" dirty="0">
                <a:solidFill>
                  <a:srgbClr val="0000CC"/>
                </a:solidFill>
                <a:latin typeface="Times New Roman" pitchFamily="18" charset="0"/>
              </a:rPr>
              <a:t> </a:t>
            </a:r>
            <a:r>
              <a:rPr lang="en-US" sz="2800" b="1" dirty="0" err="1">
                <a:solidFill>
                  <a:srgbClr val="0000CC"/>
                </a:solidFill>
                <a:latin typeface="Times New Roman" pitchFamily="18" charset="0"/>
              </a:rPr>
              <a:t>phân</a:t>
            </a:r>
            <a:r>
              <a:rPr lang="en-US" sz="2800" b="1" dirty="0">
                <a:solidFill>
                  <a:srgbClr val="0000CC"/>
                </a:solidFill>
                <a:latin typeface="Times New Roman" pitchFamily="18" charset="0"/>
              </a:rPr>
              <a:t> 1,8 gam H</a:t>
            </a:r>
            <a:r>
              <a:rPr lang="en-US" sz="2800" b="1" baseline="-25000" dirty="0">
                <a:solidFill>
                  <a:srgbClr val="0000CC"/>
                </a:solidFill>
                <a:latin typeface="Times New Roman" pitchFamily="18" charset="0"/>
              </a:rPr>
              <a:t>2</a:t>
            </a:r>
            <a:r>
              <a:rPr lang="en-US" sz="2800" b="1" dirty="0">
                <a:solidFill>
                  <a:srgbClr val="0000CC"/>
                </a:solidFill>
                <a:latin typeface="Times New Roman" pitchFamily="18" charset="0"/>
              </a:rPr>
              <a:t>O .</a:t>
            </a:r>
            <a:endParaRPr lang="en-US" sz="2800"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43331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lstStyle/>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phân</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hủy</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tổng</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hợp</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p:txBody>
      </p:sp>
      <p:sp>
        <p:nvSpPr>
          <p:cNvPr id="18" name="Content Placeholder 17"/>
          <p:cNvSpPr>
            <a:spLocks noGrp="1"/>
          </p:cNvSpPr>
          <p:nvPr>
            <p:ph sz="quarter" idx="4"/>
          </p:nvPr>
        </p:nvSpPr>
        <p:spPr>
          <a:xfrm>
            <a:off x="3505201" y="1524000"/>
            <a:ext cx="5641746" cy="5029200"/>
          </a:xfrm>
        </p:spPr>
        <p:txBody>
          <a:bodyPr/>
          <a:lstStyle/>
          <a:p>
            <a:pPr marL="0" indent="0">
              <a:buNone/>
            </a:pPr>
            <a:r>
              <a:rPr lang="en-US" dirty="0">
                <a:latin typeface="Times New Roman" pitchFamily="18" charset="0"/>
                <a:cs typeface="Times New Roman" pitchFamily="18" charset="0"/>
              </a:rPr>
              <a:t> </a:t>
            </a: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Slide Number Placeholder 5"/>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11</a:t>
            </a:fld>
            <a:endParaRPr lang="en-US">
              <a:solidFill>
                <a:srgbClr val="000000"/>
              </a:solidFill>
            </a:endParaRPr>
          </a:p>
        </p:txBody>
      </p:sp>
      <p:sp>
        <p:nvSpPr>
          <p:cNvPr id="12" name="Title 3"/>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Tree>
    <p:extLst>
      <p:ext uri="{BB962C8B-B14F-4D97-AF65-F5344CB8AC3E}">
        <p14:creationId xmlns:p14="http://schemas.microsoft.com/office/powerpoint/2010/main" val="4093200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210" y="7239000"/>
            <a:ext cx="4870777" cy="830997"/>
          </a:xfrm>
          <a:prstGeom prst="rect">
            <a:avLst/>
          </a:prstGeom>
        </p:spPr>
        <p:txBody>
          <a:bodyPr wrap="square">
            <a:spAutoFit/>
          </a:bodyPr>
          <a:lstStyle/>
          <a:p>
            <a:r>
              <a:rPr lang="en-US" sz="2400" dirty="0" err="1">
                <a:latin typeface="Times New Roman" pitchFamily="18" charset="0"/>
                <a:cs typeface="Times New Roman" pitchFamily="18" charset="0"/>
              </a:rPr>
              <a:t>Vậy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khoảng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dư</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trong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bình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chứa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loại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nào</a:t>
            </a:r>
            <a:r>
              <a:rPr lang="en-US" sz="2400" dirty="0">
                <a:latin typeface="Times New Roman" pitchFamily="18" charset="0"/>
                <a:cs typeface="Times New Roman" pitchFamily="18" charset="0"/>
              </a:rPr>
              <a:t> ? </a:t>
            </a:r>
          </a:p>
        </p:txBody>
      </p:sp>
      <p:pic>
        <p:nvPicPr>
          <p:cNvPr id="122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63" y="1085850"/>
            <a:ext cx="3765550" cy="577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1" name="Freeform 7"/>
          <p:cNvSpPr>
            <a:spLocks/>
          </p:cNvSpPr>
          <p:nvPr/>
        </p:nvSpPr>
        <p:spPr bwMode="auto">
          <a:xfrm>
            <a:off x="7021513" y="1662113"/>
            <a:ext cx="498475" cy="215900"/>
          </a:xfrm>
          <a:custGeom>
            <a:avLst/>
            <a:gdLst>
              <a:gd name="T0" fmla="*/ 0 w 1277"/>
              <a:gd name="T1" fmla="*/ 347 h 619"/>
              <a:gd name="T2" fmla="*/ 272 w 1277"/>
              <a:gd name="T3" fmla="*/ 121 h 619"/>
              <a:gd name="T4" fmla="*/ 453 w 1277"/>
              <a:gd name="T5" fmla="*/ 257 h 619"/>
              <a:gd name="T6" fmla="*/ 680 w 1277"/>
              <a:gd name="T7" fmla="*/ 121 h 619"/>
              <a:gd name="T8" fmla="*/ 907 w 1277"/>
              <a:gd name="T9" fmla="*/ 393 h 619"/>
              <a:gd name="T10" fmla="*/ 1270 w 1277"/>
              <a:gd name="T11" fmla="*/ 30 h 619"/>
              <a:gd name="T12" fmla="*/ 952 w 1277"/>
              <a:gd name="T13" fmla="*/ 574 h 619"/>
              <a:gd name="T14" fmla="*/ 680 w 1277"/>
              <a:gd name="T15" fmla="*/ 302 h 619"/>
              <a:gd name="T16" fmla="*/ 453 w 1277"/>
              <a:gd name="T17" fmla="*/ 438 h 619"/>
              <a:gd name="T18" fmla="*/ 272 w 1277"/>
              <a:gd name="T19" fmla="*/ 257 h 619"/>
              <a:gd name="T20" fmla="*/ 0 w 1277"/>
              <a:gd name="T21" fmla="*/ 347 h 6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77"/>
              <a:gd name="T34" fmla="*/ 0 h 619"/>
              <a:gd name="T35" fmla="*/ 1277 w 1277"/>
              <a:gd name="T36" fmla="*/ 619 h 61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77" h="619">
                <a:moveTo>
                  <a:pt x="0" y="347"/>
                </a:moveTo>
                <a:cubicBezTo>
                  <a:pt x="0" y="324"/>
                  <a:pt x="197" y="136"/>
                  <a:pt x="272" y="121"/>
                </a:cubicBezTo>
                <a:cubicBezTo>
                  <a:pt x="347" y="106"/>
                  <a:pt x="385" y="257"/>
                  <a:pt x="453" y="257"/>
                </a:cubicBezTo>
                <a:cubicBezTo>
                  <a:pt x="521" y="257"/>
                  <a:pt x="604" y="98"/>
                  <a:pt x="680" y="121"/>
                </a:cubicBezTo>
                <a:cubicBezTo>
                  <a:pt x="756" y="144"/>
                  <a:pt x="809" y="408"/>
                  <a:pt x="907" y="393"/>
                </a:cubicBezTo>
                <a:cubicBezTo>
                  <a:pt x="1005" y="378"/>
                  <a:pt x="1263" y="0"/>
                  <a:pt x="1270" y="30"/>
                </a:cubicBezTo>
                <a:cubicBezTo>
                  <a:pt x="1277" y="60"/>
                  <a:pt x="1050" y="529"/>
                  <a:pt x="952" y="574"/>
                </a:cubicBezTo>
                <a:cubicBezTo>
                  <a:pt x="854" y="619"/>
                  <a:pt x="763" y="325"/>
                  <a:pt x="680" y="302"/>
                </a:cubicBezTo>
                <a:cubicBezTo>
                  <a:pt x="597" y="279"/>
                  <a:pt x="521" y="445"/>
                  <a:pt x="453" y="438"/>
                </a:cubicBezTo>
                <a:cubicBezTo>
                  <a:pt x="385" y="431"/>
                  <a:pt x="340" y="272"/>
                  <a:pt x="272" y="257"/>
                </a:cubicBezTo>
                <a:cubicBezTo>
                  <a:pt x="204" y="242"/>
                  <a:pt x="0" y="370"/>
                  <a:pt x="0" y="347"/>
                </a:cubicBezTo>
                <a:close/>
              </a:path>
            </a:pathLst>
          </a:custGeom>
          <a:solidFill>
            <a:srgbClr val="0066FF"/>
          </a:solidFill>
          <a:ln>
            <a:noFill/>
          </a:ln>
          <a:extLst>
            <a:ext uri="{91240B29-F687-4F45-9708-019B960494DF}">
              <a14:hiddenLine xmlns:a14="http://schemas.microsoft.com/office/drawing/2010/main" w="9525">
                <a:solidFill>
                  <a:srgbClr val="000000"/>
                </a:solidFill>
                <a:round/>
                <a:headEnd/>
                <a:tailEnd/>
              </a14:hiddenLine>
            </a:ext>
          </a:extLst>
        </p:spPr>
        <p:txBody>
          <a:bodyPr>
            <a:spAutoFit/>
          </a:bodyPr>
          <a:lstStyle/>
          <a:p>
            <a:endParaRPr lang="en-US" sz="1800"/>
          </a:p>
        </p:txBody>
      </p:sp>
      <p:sp>
        <p:nvSpPr>
          <p:cNvPr id="12292" name="Rectangle 13"/>
          <p:cNvSpPr>
            <a:spLocks noChangeArrowheads="1"/>
          </p:cNvSpPr>
          <p:nvPr/>
        </p:nvSpPr>
        <p:spPr bwMode="auto">
          <a:xfrm>
            <a:off x="6453188" y="4581525"/>
            <a:ext cx="1524000" cy="1900238"/>
          </a:xfrm>
          <a:prstGeom prst="rect">
            <a:avLst/>
          </a:prstGeom>
          <a:solidFill>
            <a:srgbClr val="CC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grpSp>
        <p:nvGrpSpPr>
          <p:cNvPr id="12293" name="Group 171"/>
          <p:cNvGrpSpPr>
            <a:grpSpLocks/>
          </p:cNvGrpSpPr>
          <p:nvPr/>
        </p:nvGrpSpPr>
        <p:grpSpPr bwMode="auto">
          <a:xfrm>
            <a:off x="6453188" y="1182688"/>
            <a:ext cx="1555750" cy="5357812"/>
            <a:chOff x="666" y="745"/>
            <a:chExt cx="980" cy="3375"/>
          </a:xfrm>
        </p:grpSpPr>
        <p:sp>
          <p:nvSpPr>
            <p:cNvPr id="12364" name="Rectangle 162"/>
            <p:cNvSpPr>
              <a:spLocks noChangeArrowheads="1"/>
            </p:cNvSpPr>
            <p:nvPr/>
          </p:nvSpPr>
          <p:spPr bwMode="auto">
            <a:xfrm>
              <a:off x="666" y="745"/>
              <a:ext cx="980" cy="3375"/>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12365" name="Line 163"/>
            <p:cNvSpPr>
              <a:spLocks noChangeShapeType="1"/>
            </p:cNvSpPr>
            <p:nvPr/>
          </p:nvSpPr>
          <p:spPr bwMode="auto">
            <a:xfrm>
              <a:off x="993" y="1616"/>
              <a:ext cx="3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66" name="Line 164"/>
            <p:cNvSpPr>
              <a:spLocks noChangeShapeType="1"/>
            </p:cNvSpPr>
            <p:nvPr/>
          </p:nvSpPr>
          <p:spPr bwMode="auto">
            <a:xfrm>
              <a:off x="993" y="2015"/>
              <a:ext cx="3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67" name="Line 165"/>
            <p:cNvSpPr>
              <a:spLocks noChangeShapeType="1"/>
            </p:cNvSpPr>
            <p:nvPr/>
          </p:nvSpPr>
          <p:spPr bwMode="auto">
            <a:xfrm>
              <a:off x="993" y="2450"/>
              <a:ext cx="3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68" name="Line 166"/>
            <p:cNvSpPr>
              <a:spLocks noChangeShapeType="1"/>
            </p:cNvSpPr>
            <p:nvPr/>
          </p:nvSpPr>
          <p:spPr bwMode="auto">
            <a:xfrm>
              <a:off x="993" y="2886"/>
              <a:ext cx="326"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319" name="Text Box 167"/>
            <p:cNvSpPr txBox="1">
              <a:spLocks noChangeArrowheads="1"/>
            </p:cNvSpPr>
            <p:nvPr/>
          </p:nvSpPr>
          <p:spPr bwMode="auto">
            <a:xfrm>
              <a:off x="1066" y="1398"/>
              <a:ext cx="181" cy="25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1</a:t>
              </a:r>
            </a:p>
          </p:txBody>
        </p:sp>
        <p:sp>
          <p:nvSpPr>
            <p:cNvPr id="49320" name="Text Box 168"/>
            <p:cNvSpPr txBox="1">
              <a:spLocks noChangeArrowheads="1"/>
            </p:cNvSpPr>
            <p:nvPr/>
          </p:nvSpPr>
          <p:spPr bwMode="auto">
            <a:xfrm>
              <a:off x="1065" y="1797"/>
              <a:ext cx="181" cy="25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2</a:t>
              </a:r>
            </a:p>
          </p:txBody>
        </p:sp>
        <p:sp>
          <p:nvSpPr>
            <p:cNvPr id="49321" name="Text Box 169"/>
            <p:cNvSpPr txBox="1">
              <a:spLocks noChangeArrowheads="1"/>
            </p:cNvSpPr>
            <p:nvPr/>
          </p:nvSpPr>
          <p:spPr bwMode="auto">
            <a:xfrm>
              <a:off x="1065" y="2233"/>
              <a:ext cx="181" cy="25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3</a:t>
              </a:r>
            </a:p>
          </p:txBody>
        </p:sp>
        <p:sp>
          <p:nvSpPr>
            <p:cNvPr id="49322" name="Text Box 170"/>
            <p:cNvSpPr txBox="1">
              <a:spLocks noChangeArrowheads="1"/>
            </p:cNvSpPr>
            <p:nvPr/>
          </p:nvSpPr>
          <p:spPr bwMode="auto">
            <a:xfrm>
              <a:off x="1065" y="2668"/>
              <a:ext cx="181" cy="250"/>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4</a:t>
              </a:r>
            </a:p>
          </p:txBody>
        </p:sp>
      </p:grpSp>
      <p:grpSp>
        <p:nvGrpSpPr>
          <p:cNvPr id="3" name="Group 131"/>
          <p:cNvGrpSpPr>
            <a:grpSpLocks/>
          </p:cNvGrpSpPr>
          <p:nvPr/>
        </p:nvGrpSpPr>
        <p:grpSpPr bwMode="auto">
          <a:xfrm>
            <a:off x="6453188" y="1125538"/>
            <a:ext cx="1574800" cy="2103437"/>
            <a:chOff x="3025" y="733"/>
            <a:chExt cx="992" cy="1301"/>
          </a:xfrm>
        </p:grpSpPr>
        <p:sp>
          <p:nvSpPr>
            <p:cNvPr id="12359" name="Rectangle 128"/>
            <p:cNvSpPr>
              <a:spLocks noChangeArrowheads="1"/>
            </p:cNvSpPr>
            <p:nvPr/>
          </p:nvSpPr>
          <p:spPr bwMode="auto">
            <a:xfrm>
              <a:off x="3025" y="733"/>
              <a:ext cx="992" cy="12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49276" name="Text Box 124"/>
            <p:cNvSpPr txBox="1">
              <a:spLocks noChangeArrowheads="1"/>
            </p:cNvSpPr>
            <p:nvPr/>
          </p:nvSpPr>
          <p:spPr bwMode="auto">
            <a:xfrm>
              <a:off x="3425" y="1378"/>
              <a:ext cx="181" cy="245"/>
            </a:xfrm>
            <a:prstGeom prst="rect">
              <a:avLst/>
            </a:prstGeom>
            <a:solidFill>
              <a:schemeClr val="bg1"/>
            </a:solid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1</a:t>
              </a:r>
            </a:p>
          </p:txBody>
        </p:sp>
        <p:sp>
          <p:nvSpPr>
            <p:cNvPr id="12361" name="Line 120"/>
            <p:cNvSpPr>
              <a:spLocks noChangeShapeType="1"/>
            </p:cNvSpPr>
            <p:nvPr/>
          </p:nvSpPr>
          <p:spPr bwMode="auto">
            <a:xfrm>
              <a:off x="3388" y="1604"/>
              <a:ext cx="24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277" name="Text Box 125"/>
            <p:cNvSpPr txBox="1">
              <a:spLocks noChangeArrowheads="1"/>
            </p:cNvSpPr>
            <p:nvPr/>
          </p:nvSpPr>
          <p:spPr bwMode="auto">
            <a:xfrm>
              <a:off x="3388" y="1789"/>
              <a:ext cx="181" cy="245"/>
            </a:xfrm>
            <a:prstGeom prst="rect">
              <a:avLst/>
            </a:prstGeom>
            <a:solidFill>
              <a:schemeClr val="bg1"/>
            </a:solid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2</a:t>
              </a:r>
            </a:p>
          </p:txBody>
        </p:sp>
        <p:sp>
          <p:nvSpPr>
            <p:cNvPr id="12363" name="Line 130"/>
            <p:cNvSpPr>
              <a:spLocks noChangeShapeType="1"/>
            </p:cNvSpPr>
            <p:nvPr/>
          </p:nvSpPr>
          <p:spPr bwMode="auto">
            <a:xfrm>
              <a:off x="3364" y="2015"/>
              <a:ext cx="24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2295" name="Group 222"/>
          <p:cNvGrpSpPr>
            <a:grpSpLocks/>
          </p:cNvGrpSpPr>
          <p:nvPr/>
        </p:nvGrpSpPr>
        <p:grpSpPr bwMode="auto">
          <a:xfrm>
            <a:off x="1614488" y="4083050"/>
            <a:ext cx="384175" cy="652463"/>
            <a:chOff x="1017" y="2572"/>
            <a:chExt cx="242" cy="411"/>
          </a:xfrm>
        </p:grpSpPr>
        <p:sp>
          <p:nvSpPr>
            <p:cNvPr id="12357" name="Line 132"/>
            <p:cNvSpPr>
              <a:spLocks noChangeShapeType="1"/>
            </p:cNvSpPr>
            <p:nvPr/>
          </p:nvSpPr>
          <p:spPr bwMode="auto">
            <a:xfrm>
              <a:off x="1017" y="2983"/>
              <a:ext cx="24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000000"/>
                  </a:solidFill>
                  <a:round/>
                  <a:headEnd/>
                  <a:tailEnd/>
                </a14:hiddenLine>
              </a:ext>
            </a:extLst>
          </p:spPr>
          <p:txBody>
            <a:bodyPr/>
            <a:lstStyle/>
            <a:p>
              <a:endParaRPr lang="en-US"/>
            </a:p>
          </p:txBody>
        </p:sp>
        <p:sp>
          <p:nvSpPr>
            <p:cNvPr id="12358" name="Line 121"/>
            <p:cNvSpPr>
              <a:spLocks noChangeShapeType="1"/>
            </p:cNvSpPr>
            <p:nvPr/>
          </p:nvSpPr>
          <p:spPr bwMode="auto">
            <a:xfrm>
              <a:off x="1017" y="2572"/>
              <a:ext cx="242"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38100">
                  <a:solidFill>
                    <a:srgbClr val="000000"/>
                  </a:solidFill>
                  <a:round/>
                  <a:headEnd/>
                  <a:tailEnd/>
                </a14:hiddenLine>
              </a:ext>
            </a:extLst>
          </p:spPr>
          <p:txBody>
            <a:bodyPr/>
            <a:lstStyle/>
            <a:p>
              <a:endParaRPr lang="en-US"/>
            </a:p>
          </p:txBody>
        </p:sp>
      </p:grpSp>
      <p:grpSp>
        <p:nvGrpSpPr>
          <p:cNvPr id="5" name="Group 193"/>
          <p:cNvGrpSpPr>
            <a:grpSpLocks/>
          </p:cNvGrpSpPr>
          <p:nvPr/>
        </p:nvGrpSpPr>
        <p:grpSpPr bwMode="auto">
          <a:xfrm>
            <a:off x="6415088" y="3198813"/>
            <a:ext cx="1574800" cy="2035175"/>
            <a:chOff x="3074" y="2015"/>
            <a:chExt cx="992" cy="1282"/>
          </a:xfrm>
        </p:grpSpPr>
        <p:sp>
          <p:nvSpPr>
            <p:cNvPr id="12352" name="Rectangle 188"/>
            <p:cNvSpPr>
              <a:spLocks noChangeArrowheads="1"/>
            </p:cNvSpPr>
            <p:nvPr/>
          </p:nvSpPr>
          <p:spPr bwMode="auto">
            <a:xfrm>
              <a:off x="3074" y="2015"/>
              <a:ext cx="992" cy="128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49341" name="Text Box 189"/>
            <p:cNvSpPr txBox="1">
              <a:spLocks noChangeArrowheads="1"/>
            </p:cNvSpPr>
            <p:nvPr/>
          </p:nvSpPr>
          <p:spPr bwMode="auto">
            <a:xfrm>
              <a:off x="3485" y="2225"/>
              <a:ext cx="181" cy="250"/>
            </a:xfrm>
            <a:prstGeom prst="rect">
              <a:avLst/>
            </a:prstGeom>
            <a:solidFill>
              <a:schemeClr val="bg1"/>
            </a:solid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3</a:t>
              </a:r>
            </a:p>
          </p:txBody>
        </p:sp>
        <p:sp>
          <p:nvSpPr>
            <p:cNvPr id="12354" name="Line 190"/>
            <p:cNvSpPr>
              <a:spLocks noChangeShapeType="1"/>
            </p:cNvSpPr>
            <p:nvPr/>
          </p:nvSpPr>
          <p:spPr bwMode="auto">
            <a:xfrm>
              <a:off x="3486" y="2450"/>
              <a:ext cx="24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343" name="Text Box 191"/>
            <p:cNvSpPr txBox="1">
              <a:spLocks noChangeArrowheads="1"/>
            </p:cNvSpPr>
            <p:nvPr/>
          </p:nvSpPr>
          <p:spPr bwMode="auto">
            <a:xfrm>
              <a:off x="3485" y="2668"/>
              <a:ext cx="181" cy="250"/>
            </a:xfrm>
            <a:prstGeom prst="rect">
              <a:avLst/>
            </a:prstGeom>
            <a:solidFill>
              <a:schemeClr val="bg1"/>
            </a:solid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4</a:t>
              </a:r>
            </a:p>
          </p:txBody>
        </p:sp>
        <p:sp>
          <p:nvSpPr>
            <p:cNvPr id="12356" name="Line 192"/>
            <p:cNvSpPr>
              <a:spLocks noChangeShapeType="1"/>
            </p:cNvSpPr>
            <p:nvPr/>
          </p:nvSpPr>
          <p:spPr bwMode="auto">
            <a:xfrm>
              <a:off x="3486" y="2886"/>
              <a:ext cx="241"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6" name="Group 134"/>
          <p:cNvGrpSpPr>
            <a:grpSpLocks/>
          </p:cNvGrpSpPr>
          <p:nvPr/>
        </p:nvGrpSpPr>
        <p:grpSpPr bwMode="auto">
          <a:xfrm>
            <a:off x="3827463" y="4695825"/>
            <a:ext cx="820737" cy="614363"/>
            <a:chOff x="2159" y="3647"/>
            <a:chExt cx="565" cy="395"/>
          </a:xfrm>
        </p:grpSpPr>
        <p:sp>
          <p:nvSpPr>
            <p:cNvPr id="12350" name="Text Box 135"/>
            <p:cNvSpPr txBox="1">
              <a:spLocks noChangeArrowheads="1"/>
            </p:cNvSpPr>
            <p:nvPr/>
          </p:nvSpPr>
          <p:spPr bwMode="auto">
            <a:xfrm>
              <a:off x="2159" y="3669"/>
              <a:ext cx="438"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3200" b="1">
                  <a:solidFill>
                    <a:srgbClr val="000000"/>
                  </a:solidFill>
                  <a:latin typeface="Times New Roman" pitchFamily="18" charset="0"/>
                </a:rPr>
                <a:t>O</a:t>
              </a:r>
              <a:r>
                <a:rPr lang="en-US" sz="3200" b="1" baseline="-25000">
                  <a:solidFill>
                    <a:srgbClr val="000000"/>
                  </a:solidFill>
                  <a:latin typeface="Times New Roman" pitchFamily="18" charset="0"/>
                </a:rPr>
                <a:t>2</a:t>
              </a:r>
              <a:endParaRPr lang="en-US" sz="3200" b="1">
                <a:solidFill>
                  <a:srgbClr val="000000"/>
                </a:solidFill>
                <a:latin typeface="Times New Roman" pitchFamily="18" charset="0"/>
              </a:endParaRPr>
            </a:p>
          </p:txBody>
        </p:sp>
        <p:sp>
          <p:nvSpPr>
            <p:cNvPr id="12351" name="Line 136"/>
            <p:cNvSpPr>
              <a:spLocks noChangeShapeType="1"/>
            </p:cNvSpPr>
            <p:nvPr/>
          </p:nvSpPr>
          <p:spPr bwMode="auto">
            <a:xfrm flipV="1">
              <a:off x="2423" y="3647"/>
              <a:ext cx="301" cy="156"/>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grpSp>
        <p:nvGrpSpPr>
          <p:cNvPr id="7" name="Group 137"/>
          <p:cNvGrpSpPr>
            <a:grpSpLocks/>
          </p:cNvGrpSpPr>
          <p:nvPr/>
        </p:nvGrpSpPr>
        <p:grpSpPr bwMode="auto">
          <a:xfrm>
            <a:off x="3765550" y="4735513"/>
            <a:ext cx="820738" cy="581025"/>
            <a:chOff x="2934" y="3237"/>
            <a:chExt cx="517" cy="366"/>
          </a:xfrm>
        </p:grpSpPr>
        <p:sp>
          <p:nvSpPr>
            <p:cNvPr id="12348" name="Line 138"/>
            <p:cNvSpPr>
              <a:spLocks noChangeShapeType="1"/>
            </p:cNvSpPr>
            <p:nvPr/>
          </p:nvSpPr>
          <p:spPr bwMode="auto">
            <a:xfrm flipV="1">
              <a:off x="3163" y="3237"/>
              <a:ext cx="288" cy="144"/>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349" name="Text Box 139"/>
            <p:cNvSpPr txBox="1">
              <a:spLocks noChangeArrowheads="1"/>
            </p:cNvSpPr>
            <p:nvPr/>
          </p:nvSpPr>
          <p:spPr bwMode="auto">
            <a:xfrm>
              <a:off x="2934" y="3238"/>
              <a:ext cx="408"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3200" b="1">
                  <a:solidFill>
                    <a:srgbClr val="000000"/>
                  </a:solidFill>
                  <a:latin typeface="Times New Roman" pitchFamily="18" charset="0"/>
                </a:rPr>
                <a:t>H</a:t>
              </a:r>
              <a:r>
                <a:rPr lang="en-US" sz="3200" b="1" baseline="-25000">
                  <a:solidFill>
                    <a:srgbClr val="000000"/>
                  </a:solidFill>
                  <a:latin typeface="Times New Roman" pitchFamily="18" charset="0"/>
                </a:rPr>
                <a:t>2</a:t>
              </a:r>
              <a:endParaRPr lang="en-US" sz="3200" b="1">
                <a:solidFill>
                  <a:srgbClr val="000000"/>
                </a:solidFill>
                <a:latin typeface="Times New Roman" pitchFamily="18" charset="0"/>
              </a:endParaRPr>
            </a:p>
          </p:txBody>
        </p:sp>
      </p:grpSp>
      <p:sp>
        <p:nvSpPr>
          <p:cNvPr id="49324" name="Oval 172"/>
          <p:cNvSpPr>
            <a:spLocks noChangeArrowheads="1"/>
          </p:cNvSpPr>
          <p:nvPr/>
        </p:nvSpPr>
        <p:spPr bwMode="auto">
          <a:xfrm>
            <a:off x="6684963" y="4695825"/>
            <a:ext cx="153987" cy="2301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0" name="Oval 178"/>
          <p:cNvSpPr>
            <a:spLocks noChangeArrowheads="1"/>
          </p:cNvSpPr>
          <p:nvPr/>
        </p:nvSpPr>
        <p:spPr bwMode="auto">
          <a:xfrm>
            <a:off x="6915150" y="4695825"/>
            <a:ext cx="153988" cy="2301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1" name="Oval 179"/>
          <p:cNvSpPr>
            <a:spLocks noChangeArrowheads="1"/>
          </p:cNvSpPr>
          <p:nvPr/>
        </p:nvSpPr>
        <p:spPr bwMode="auto">
          <a:xfrm>
            <a:off x="6799263" y="4389438"/>
            <a:ext cx="153987" cy="2301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2" name="Oval 180"/>
          <p:cNvSpPr>
            <a:spLocks noChangeArrowheads="1"/>
          </p:cNvSpPr>
          <p:nvPr/>
        </p:nvSpPr>
        <p:spPr bwMode="auto">
          <a:xfrm>
            <a:off x="6684963" y="4351338"/>
            <a:ext cx="153987" cy="2301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3" name="Oval 181"/>
          <p:cNvSpPr>
            <a:spLocks noChangeArrowheads="1"/>
          </p:cNvSpPr>
          <p:nvPr/>
        </p:nvSpPr>
        <p:spPr bwMode="auto">
          <a:xfrm>
            <a:off x="6915150" y="4273550"/>
            <a:ext cx="153988" cy="2301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4" name="Oval 182"/>
          <p:cNvSpPr>
            <a:spLocks noChangeArrowheads="1"/>
          </p:cNvSpPr>
          <p:nvPr/>
        </p:nvSpPr>
        <p:spPr bwMode="auto">
          <a:xfrm>
            <a:off x="6838950" y="4849813"/>
            <a:ext cx="153988" cy="2301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5" name="Oval 183"/>
          <p:cNvSpPr>
            <a:spLocks noChangeArrowheads="1"/>
          </p:cNvSpPr>
          <p:nvPr/>
        </p:nvSpPr>
        <p:spPr bwMode="auto">
          <a:xfrm>
            <a:off x="7069138" y="4849813"/>
            <a:ext cx="153987" cy="2301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6" name="Oval 184"/>
          <p:cNvSpPr>
            <a:spLocks noChangeArrowheads="1"/>
          </p:cNvSpPr>
          <p:nvPr/>
        </p:nvSpPr>
        <p:spPr bwMode="auto">
          <a:xfrm>
            <a:off x="6953250" y="4543425"/>
            <a:ext cx="153988" cy="2301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7" name="Oval 185"/>
          <p:cNvSpPr>
            <a:spLocks noChangeArrowheads="1"/>
          </p:cNvSpPr>
          <p:nvPr/>
        </p:nvSpPr>
        <p:spPr bwMode="auto">
          <a:xfrm>
            <a:off x="6838950" y="4505325"/>
            <a:ext cx="153988" cy="2301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338" name="Oval 186"/>
          <p:cNvSpPr>
            <a:spLocks noChangeArrowheads="1"/>
          </p:cNvSpPr>
          <p:nvPr/>
        </p:nvSpPr>
        <p:spPr bwMode="auto">
          <a:xfrm>
            <a:off x="7069138" y="4427538"/>
            <a:ext cx="153987" cy="230187"/>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3200" b="1">
              <a:latin typeface="Arial" charset="0"/>
            </a:endParaRPr>
          </a:p>
        </p:txBody>
      </p:sp>
      <p:sp>
        <p:nvSpPr>
          <p:cNvPr id="49158" name="Rectangle 6"/>
          <p:cNvSpPr>
            <a:spLocks noChangeArrowheads="1"/>
          </p:cNvSpPr>
          <p:nvPr/>
        </p:nvSpPr>
        <p:spPr bwMode="auto">
          <a:xfrm>
            <a:off x="5570538" y="4811713"/>
            <a:ext cx="3379787" cy="1804987"/>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12310" name="AutoShape 5"/>
          <p:cNvSpPr>
            <a:spLocks noChangeArrowheads="1"/>
          </p:cNvSpPr>
          <p:nvPr/>
        </p:nvSpPr>
        <p:spPr bwMode="auto">
          <a:xfrm>
            <a:off x="5570538" y="5195888"/>
            <a:ext cx="3379787" cy="1641475"/>
          </a:xfrm>
          <a:prstGeom prst="flowChartAlternateProcess">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49346" name="Rectangle 194"/>
          <p:cNvSpPr>
            <a:spLocks noChangeArrowheads="1"/>
          </p:cNvSpPr>
          <p:nvPr/>
        </p:nvSpPr>
        <p:spPr bwMode="auto">
          <a:xfrm>
            <a:off x="5570538" y="4594225"/>
            <a:ext cx="3379787" cy="422275"/>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sp>
        <p:nvSpPr>
          <p:cNvPr id="12312" name="Line 42"/>
          <p:cNvSpPr>
            <a:spLocks noChangeShapeType="1"/>
          </p:cNvSpPr>
          <p:nvPr/>
        </p:nvSpPr>
        <p:spPr bwMode="auto">
          <a:xfrm flipH="1">
            <a:off x="7989888" y="1239838"/>
            <a:ext cx="28575" cy="51085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8" name="Group 109"/>
          <p:cNvGrpSpPr>
            <a:grpSpLocks/>
          </p:cNvGrpSpPr>
          <p:nvPr/>
        </p:nvGrpSpPr>
        <p:grpSpPr bwMode="auto">
          <a:xfrm>
            <a:off x="4687888" y="3582988"/>
            <a:ext cx="2147887" cy="3236912"/>
            <a:chOff x="2937" y="2603"/>
            <a:chExt cx="1353" cy="1029"/>
          </a:xfrm>
        </p:grpSpPr>
        <p:sp>
          <p:nvSpPr>
            <p:cNvPr id="12340" name="Freeform 110"/>
            <p:cNvSpPr>
              <a:spLocks/>
            </p:cNvSpPr>
            <p:nvPr/>
          </p:nvSpPr>
          <p:spPr bwMode="auto">
            <a:xfrm>
              <a:off x="2986" y="2706"/>
              <a:ext cx="1292" cy="926"/>
            </a:xfrm>
            <a:custGeom>
              <a:avLst/>
              <a:gdLst>
                <a:gd name="T0" fmla="*/ 0 w 1280"/>
                <a:gd name="T1" fmla="*/ 295 h 926"/>
                <a:gd name="T2" fmla="*/ 548 w 1280"/>
                <a:gd name="T3" fmla="*/ 21 h 926"/>
                <a:gd name="T4" fmla="*/ 759 w 1280"/>
                <a:gd name="T5" fmla="*/ 167 h 926"/>
                <a:gd name="T6" fmla="*/ 887 w 1280"/>
                <a:gd name="T7" fmla="*/ 807 h 926"/>
                <a:gd name="T8" fmla="*/ 1124 w 1280"/>
                <a:gd name="T9" fmla="*/ 880 h 926"/>
                <a:gd name="T10" fmla="*/ 1243 w 1280"/>
                <a:gd name="T11" fmla="*/ 770 h 926"/>
                <a:gd name="T12" fmla="*/ 1261 w 1280"/>
                <a:gd name="T13" fmla="*/ 587 h 926"/>
                <a:gd name="T14" fmla="*/ 1271 w 1280"/>
                <a:gd name="T15" fmla="*/ 459 h 926"/>
                <a:gd name="T16" fmla="*/ 1280 w 1280"/>
                <a:gd name="T17" fmla="*/ 377 h 9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0"/>
                <a:gd name="T28" fmla="*/ 0 h 926"/>
                <a:gd name="T29" fmla="*/ 1280 w 1280"/>
                <a:gd name="T30" fmla="*/ 926 h 9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0" h="926">
                  <a:moveTo>
                    <a:pt x="0" y="295"/>
                  </a:moveTo>
                  <a:cubicBezTo>
                    <a:pt x="211" y="168"/>
                    <a:pt x="422" y="42"/>
                    <a:pt x="548" y="21"/>
                  </a:cubicBezTo>
                  <a:cubicBezTo>
                    <a:pt x="674" y="0"/>
                    <a:pt x="703" y="36"/>
                    <a:pt x="759" y="167"/>
                  </a:cubicBezTo>
                  <a:cubicBezTo>
                    <a:pt x="815" y="298"/>
                    <a:pt x="826" y="688"/>
                    <a:pt x="887" y="807"/>
                  </a:cubicBezTo>
                  <a:cubicBezTo>
                    <a:pt x="948" y="926"/>
                    <a:pt x="1065" y="886"/>
                    <a:pt x="1124" y="880"/>
                  </a:cubicBezTo>
                  <a:cubicBezTo>
                    <a:pt x="1183" y="874"/>
                    <a:pt x="1220" y="819"/>
                    <a:pt x="1243" y="770"/>
                  </a:cubicBezTo>
                  <a:cubicBezTo>
                    <a:pt x="1266" y="721"/>
                    <a:pt x="1256" y="639"/>
                    <a:pt x="1261" y="587"/>
                  </a:cubicBezTo>
                  <a:cubicBezTo>
                    <a:pt x="1266" y="535"/>
                    <a:pt x="1268" y="494"/>
                    <a:pt x="1271" y="459"/>
                  </a:cubicBezTo>
                  <a:cubicBezTo>
                    <a:pt x="1274" y="424"/>
                    <a:pt x="1280" y="388"/>
                    <a:pt x="1280" y="37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341" name="Freeform 111"/>
            <p:cNvSpPr>
              <a:spLocks/>
            </p:cNvSpPr>
            <p:nvPr/>
          </p:nvSpPr>
          <p:spPr bwMode="auto">
            <a:xfrm>
              <a:off x="2943" y="2603"/>
              <a:ext cx="1289" cy="903"/>
            </a:xfrm>
            <a:custGeom>
              <a:avLst/>
              <a:gdLst>
                <a:gd name="T0" fmla="*/ 0 w 1289"/>
                <a:gd name="T1" fmla="*/ 306 h 903"/>
                <a:gd name="T2" fmla="*/ 448 w 1289"/>
                <a:gd name="T3" fmla="*/ 59 h 903"/>
                <a:gd name="T4" fmla="*/ 622 w 1289"/>
                <a:gd name="T5" fmla="*/ 13 h 903"/>
                <a:gd name="T6" fmla="*/ 768 w 1289"/>
                <a:gd name="T7" fmla="*/ 23 h 903"/>
                <a:gd name="T8" fmla="*/ 869 w 1289"/>
                <a:gd name="T9" fmla="*/ 151 h 903"/>
                <a:gd name="T10" fmla="*/ 914 w 1289"/>
                <a:gd name="T11" fmla="*/ 352 h 903"/>
                <a:gd name="T12" fmla="*/ 942 w 1289"/>
                <a:gd name="T13" fmla="*/ 553 h 903"/>
                <a:gd name="T14" fmla="*/ 987 w 1289"/>
                <a:gd name="T15" fmla="*/ 818 h 903"/>
                <a:gd name="T16" fmla="*/ 1070 w 1289"/>
                <a:gd name="T17" fmla="*/ 891 h 903"/>
                <a:gd name="T18" fmla="*/ 1143 w 1289"/>
                <a:gd name="T19" fmla="*/ 891 h 903"/>
                <a:gd name="T20" fmla="*/ 1216 w 1289"/>
                <a:gd name="T21" fmla="*/ 864 h 903"/>
                <a:gd name="T22" fmla="*/ 1262 w 1289"/>
                <a:gd name="T23" fmla="*/ 791 h 903"/>
                <a:gd name="T24" fmla="*/ 1289 w 1289"/>
                <a:gd name="T25" fmla="*/ 452 h 9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9"/>
                <a:gd name="T40" fmla="*/ 0 h 903"/>
                <a:gd name="T41" fmla="*/ 1289 w 1289"/>
                <a:gd name="T42" fmla="*/ 903 h 9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9" h="903">
                  <a:moveTo>
                    <a:pt x="0" y="306"/>
                  </a:moveTo>
                  <a:cubicBezTo>
                    <a:pt x="172" y="207"/>
                    <a:pt x="344" y="108"/>
                    <a:pt x="448" y="59"/>
                  </a:cubicBezTo>
                  <a:cubicBezTo>
                    <a:pt x="552" y="10"/>
                    <a:pt x="569" y="19"/>
                    <a:pt x="622" y="13"/>
                  </a:cubicBezTo>
                  <a:cubicBezTo>
                    <a:pt x="675" y="7"/>
                    <a:pt x="727" y="0"/>
                    <a:pt x="768" y="23"/>
                  </a:cubicBezTo>
                  <a:cubicBezTo>
                    <a:pt x="809" y="46"/>
                    <a:pt x="845" y="96"/>
                    <a:pt x="869" y="151"/>
                  </a:cubicBezTo>
                  <a:cubicBezTo>
                    <a:pt x="893" y="206"/>
                    <a:pt x="902" y="285"/>
                    <a:pt x="914" y="352"/>
                  </a:cubicBezTo>
                  <a:cubicBezTo>
                    <a:pt x="926" y="419"/>
                    <a:pt x="930" y="475"/>
                    <a:pt x="942" y="553"/>
                  </a:cubicBezTo>
                  <a:cubicBezTo>
                    <a:pt x="954" y="631"/>
                    <a:pt x="966" y="762"/>
                    <a:pt x="987" y="818"/>
                  </a:cubicBezTo>
                  <a:cubicBezTo>
                    <a:pt x="1008" y="874"/>
                    <a:pt x="1044" y="879"/>
                    <a:pt x="1070" y="891"/>
                  </a:cubicBezTo>
                  <a:cubicBezTo>
                    <a:pt x="1096" y="903"/>
                    <a:pt x="1119" y="896"/>
                    <a:pt x="1143" y="891"/>
                  </a:cubicBezTo>
                  <a:cubicBezTo>
                    <a:pt x="1167" y="886"/>
                    <a:pt x="1196" y="881"/>
                    <a:pt x="1216" y="864"/>
                  </a:cubicBezTo>
                  <a:cubicBezTo>
                    <a:pt x="1236" y="847"/>
                    <a:pt x="1250" y="860"/>
                    <a:pt x="1262" y="791"/>
                  </a:cubicBezTo>
                  <a:cubicBezTo>
                    <a:pt x="1274" y="722"/>
                    <a:pt x="1286" y="510"/>
                    <a:pt x="1289" y="4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nvGrpSpPr>
            <p:cNvPr id="12342" name="Group 112"/>
            <p:cNvGrpSpPr>
              <a:grpSpLocks/>
            </p:cNvGrpSpPr>
            <p:nvPr/>
          </p:nvGrpSpPr>
          <p:grpSpPr bwMode="auto">
            <a:xfrm>
              <a:off x="2937" y="2613"/>
              <a:ext cx="1353" cy="1011"/>
              <a:chOff x="485" y="3195"/>
              <a:chExt cx="1353" cy="1011"/>
            </a:xfrm>
          </p:grpSpPr>
          <p:sp>
            <p:nvSpPr>
              <p:cNvPr id="12346" name="Freeform 113"/>
              <p:cNvSpPr>
                <a:spLocks/>
              </p:cNvSpPr>
              <p:nvPr/>
            </p:nvSpPr>
            <p:spPr bwMode="auto">
              <a:xfrm>
                <a:off x="522" y="3280"/>
                <a:ext cx="1316" cy="926"/>
              </a:xfrm>
              <a:custGeom>
                <a:avLst/>
                <a:gdLst>
                  <a:gd name="T0" fmla="*/ 0 w 1280"/>
                  <a:gd name="T1" fmla="*/ 295 h 926"/>
                  <a:gd name="T2" fmla="*/ 548 w 1280"/>
                  <a:gd name="T3" fmla="*/ 21 h 926"/>
                  <a:gd name="T4" fmla="*/ 759 w 1280"/>
                  <a:gd name="T5" fmla="*/ 167 h 926"/>
                  <a:gd name="T6" fmla="*/ 887 w 1280"/>
                  <a:gd name="T7" fmla="*/ 807 h 926"/>
                  <a:gd name="T8" fmla="*/ 1124 w 1280"/>
                  <a:gd name="T9" fmla="*/ 880 h 926"/>
                  <a:gd name="T10" fmla="*/ 1243 w 1280"/>
                  <a:gd name="T11" fmla="*/ 770 h 926"/>
                  <a:gd name="T12" fmla="*/ 1261 w 1280"/>
                  <a:gd name="T13" fmla="*/ 587 h 926"/>
                  <a:gd name="T14" fmla="*/ 1271 w 1280"/>
                  <a:gd name="T15" fmla="*/ 459 h 926"/>
                  <a:gd name="T16" fmla="*/ 1280 w 1280"/>
                  <a:gd name="T17" fmla="*/ 377 h 9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0"/>
                  <a:gd name="T28" fmla="*/ 0 h 926"/>
                  <a:gd name="T29" fmla="*/ 1280 w 1280"/>
                  <a:gd name="T30" fmla="*/ 926 h 9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0" h="926">
                    <a:moveTo>
                      <a:pt x="0" y="295"/>
                    </a:moveTo>
                    <a:cubicBezTo>
                      <a:pt x="211" y="168"/>
                      <a:pt x="422" y="42"/>
                      <a:pt x="548" y="21"/>
                    </a:cubicBezTo>
                    <a:cubicBezTo>
                      <a:pt x="674" y="0"/>
                      <a:pt x="703" y="36"/>
                      <a:pt x="759" y="167"/>
                    </a:cubicBezTo>
                    <a:cubicBezTo>
                      <a:pt x="815" y="298"/>
                      <a:pt x="826" y="688"/>
                      <a:pt x="887" y="807"/>
                    </a:cubicBezTo>
                    <a:cubicBezTo>
                      <a:pt x="948" y="926"/>
                      <a:pt x="1065" y="886"/>
                      <a:pt x="1124" y="880"/>
                    </a:cubicBezTo>
                    <a:cubicBezTo>
                      <a:pt x="1183" y="874"/>
                      <a:pt x="1220" y="819"/>
                      <a:pt x="1243" y="770"/>
                    </a:cubicBezTo>
                    <a:cubicBezTo>
                      <a:pt x="1266" y="721"/>
                      <a:pt x="1256" y="639"/>
                      <a:pt x="1261" y="587"/>
                    </a:cubicBezTo>
                    <a:cubicBezTo>
                      <a:pt x="1266" y="535"/>
                      <a:pt x="1268" y="494"/>
                      <a:pt x="1271" y="459"/>
                    </a:cubicBezTo>
                    <a:cubicBezTo>
                      <a:pt x="1274" y="424"/>
                      <a:pt x="1280" y="388"/>
                      <a:pt x="1280" y="37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347" name="Freeform 114"/>
              <p:cNvSpPr>
                <a:spLocks/>
              </p:cNvSpPr>
              <p:nvPr/>
            </p:nvSpPr>
            <p:spPr bwMode="auto">
              <a:xfrm>
                <a:off x="485" y="3195"/>
                <a:ext cx="1289" cy="903"/>
              </a:xfrm>
              <a:custGeom>
                <a:avLst/>
                <a:gdLst>
                  <a:gd name="T0" fmla="*/ 0 w 1289"/>
                  <a:gd name="T1" fmla="*/ 306 h 903"/>
                  <a:gd name="T2" fmla="*/ 448 w 1289"/>
                  <a:gd name="T3" fmla="*/ 59 h 903"/>
                  <a:gd name="T4" fmla="*/ 622 w 1289"/>
                  <a:gd name="T5" fmla="*/ 13 h 903"/>
                  <a:gd name="T6" fmla="*/ 768 w 1289"/>
                  <a:gd name="T7" fmla="*/ 23 h 903"/>
                  <a:gd name="T8" fmla="*/ 869 w 1289"/>
                  <a:gd name="T9" fmla="*/ 151 h 903"/>
                  <a:gd name="T10" fmla="*/ 914 w 1289"/>
                  <a:gd name="T11" fmla="*/ 352 h 903"/>
                  <a:gd name="T12" fmla="*/ 942 w 1289"/>
                  <a:gd name="T13" fmla="*/ 553 h 903"/>
                  <a:gd name="T14" fmla="*/ 987 w 1289"/>
                  <a:gd name="T15" fmla="*/ 818 h 903"/>
                  <a:gd name="T16" fmla="*/ 1070 w 1289"/>
                  <a:gd name="T17" fmla="*/ 891 h 903"/>
                  <a:gd name="T18" fmla="*/ 1143 w 1289"/>
                  <a:gd name="T19" fmla="*/ 891 h 903"/>
                  <a:gd name="T20" fmla="*/ 1216 w 1289"/>
                  <a:gd name="T21" fmla="*/ 864 h 903"/>
                  <a:gd name="T22" fmla="*/ 1262 w 1289"/>
                  <a:gd name="T23" fmla="*/ 791 h 903"/>
                  <a:gd name="T24" fmla="*/ 1289 w 1289"/>
                  <a:gd name="T25" fmla="*/ 452 h 9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9"/>
                  <a:gd name="T40" fmla="*/ 0 h 903"/>
                  <a:gd name="T41" fmla="*/ 1289 w 1289"/>
                  <a:gd name="T42" fmla="*/ 903 h 9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9" h="903">
                    <a:moveTo>
                      <a:pt x="0" y="306"/>
                    </a:moveTo>
                    <a:cubicBezTo>
                      <a:pt x="172" y="207"/>
                      <a:pt x="344" y="108"/>
                      <a:pt x="448" y="59"/>
                    </a:cubicBezTo>
                    <a:cubicBezTo>
                      <a:pt x="552" y="10"/>
                      <a:pt x="569" y="19"/>
                      <a:pt x="622" y="13"/>
                    </a:cubicBezTo>
                    <a:cubicBezTo>
                      <a:pt x="675" y="7"/>
                      <a:pt x="727" y="0"/>
                      <a:pt x="768" y="23"/>
                    </a:cubicBezTo>
                    <a:cubicBezTo>
                      <a:pt x="809" y="46"/>
                      <a:pt x="845" y="96"/>
                      <a:pt x="869" y="151"/>
                    </a:cubicBezTo>
                    <a:cubicBezTo>
                      <a:pt x="893" y="206"/>
                      <a:pt x="902" y="285"/>
                      <a:pt x="914" y="352"/>
                    </a:cubicBezTo>
                    <a:cubicBezTo>
                      <a:pt x="926" y="419"/>
                      <a:pt x="930" y="475"/>
                      <a:pt x="942" y="553"/>
                    </a:cubicBezTo>
                    <a:cubicBezTo>
                      <a:pt x="954" y="631"/>
                      <a:pt x="966" y="762"/>
                      <a:pt x="987" y="818"/>
                    </a:cubicBezTo>
                    <a:cubicBezTo>
                      <a:pt x="1008" y="874"/>
                      <a:pt x="1044" y="879"/>
                      <a:pt x="1070" y="891"/>
                    </a:cubicBezTo>
                    <a:cubicBezTo>
                      <a:pt x="1096" y="903"/>
                      <a:pt x="1119" y="896"/>
                      <a:pt x="1143" y="891"/>
                    </a:cubicBezTo>
                    <a:cubicBezTo>
                      <a:pt x="1167" y="886"/>
                      <a:pt x="1196" y="881"/>
                      <a:pt x="1216" y="864"/>
                    </a:cubicBezTo>
                    <a:cubicBezTo>
                      <a:pt x="1236" y="847"/>
                      <a:pt x="1250" y="860"/>
                      <a:pt x="1262" y="791"/>
                    </a:cubicBezTo>
                    <a:cubicBezTo>
                      <a:pt x="1274" y="722"/>
                      <a:pt x="1286" y="510"/>
                      <a:pt x="1289" y="4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grpSp>
          <p:nvGrpSpPr>
            <p:cNvPr id="12343" name="Group 115"/>
            <p:cNvGrpSpPr>
              <a:grpSpLocks/>
            </p:cNvGrpSpPr>
            <p:nvPr/>
          </p:nvGrpSpPr>
          <p:grpSpPr bwMode="auto">
            <a:xfrm>
              <a:off x="2943" y="2603"/>
              <a:ext cx="1335" cy="1029"/>
              <a:chOff x="2943" y="2603"/>
              <a:chExt cx="1335" cy="1029"/>
            </a:xfrm>
          </p:grpSpPr>
          <p:sp>
            <p:nvSpPr>
              <p:cNvPr id="12344" name="Freeform 116"/>
              <p:cNvSpPr>
                <a:spLocks/>
              </p:cNvSpPr>
              <p:nvPr/>
            </p:nvSpPr>
            <p:spPr bwMode="auto">
              <a:xfrm>
                <a:off x="2986" y="2706"/>
                <a:ext cx="1292" cy="926"/>
              </a:xfrm>
              <a:custGeom>
                <a:avLst/>
                <a:gdLst>
                  <a:gd name="T0" fmla="*/ 0 w 1280"/>
                  <a:gd name="T1" fmla="*/ 295 h 926"/>
                  <a:gd name="T2" fmla="*/ 548 w 1280"/>
                  <a:gd name="T3" fmla="*/ 21 h 926"/>
                  <a:gd name="T4" fmla="*/ 759 w 1280"/>
                  <a:gd name="T5" fmla="*/ 167 h 926"/>
                  <a:gd name="T6" fmla="*/ 887 w 1280"/>
                  <a:gd name="T7" fmla="*/ 807 h 926"/>
                  <a:gd name="T8" fmla="*/ 1124 w 1280"/>
                  <a:gd name="T9" fmla="*/ 880 h 926"/>
                  <a:gd name="T10" fmla="*/ 1243 w 1280"/>
                  <a:gd name="T11" fmla="*/ 770 h 926"/>
                  <a:gd name="T12" fmla="*/ 1261 w 1280"/>
                  <a:gd name="T13" fmla="*/ 587 h 926"/>
                  <a:gd name="T14" fmla="*/ 1271 w 1280"/>
                  <a:gd name="T15" fmla="*/ 459 h 926"/>
                  <a:gd name="T16" fmla="*/ 1280 w 1280"/>
                  <a:gd name="T17" fmla="*/ 377 h 92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80"/>
                  <a:gd name="T28" fmla="*/ 0 h 926"/>
                  <a:gd name="T29" fmla="*/ 1280 w 1280"/>
                  <a:gd name="T30" fmla="*/ 926 h 92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80" h="926">
                    <a:moveTo>
                      <a:pt x="0" y="295"/>
                    </a:moveTo>
                    <a:cubicBezTo>
                      <a:pt x="211" y="168"/>
                      <a:pt x="422" y="42"/>
                      <a:pt x="548" y="21"/>
                    </a:cubicBezTo>
                    <a:cubicBezTo>
                      <a:pt x="674" y="0"/>
                      <a:pt x="703" y="36"/>
                      <a:pt x="759" y="167"/>
                    </a:cubicBezTo>
                    <a:cubicBezTo>
                      <a:pt x="815" y="298"/>
                      <a:pt x="826" y="688"/>
                      <a:pt x="887" y="807"/>
                    </a:cubicBezTo>
                    <a:cubicBezTo>
                      <a:pt x="948" y="926"/>
                      <a:pt x="1065" y="886"/>
                      <a:pt x="1124" y="880"/>
                    </a:cubicBezTo>
                    <a:cubicBezTo>
                      <a:pt x="1183" y="874"/>
                      <a:pt x="1220" y="819"/>
                      <a:pt x="1243" y="770"/>
                    </a:cubicBezTo>
                    <a:cubicBezTo>
                      <a:pt x="1266" y="721"/>
                      <a:pt x="1256" y="639"/>
                      <a:pt x="1261" y="587"/>
                    </a:cubicBezTo>
                    <a:cubicBezTo>
                      <a:pt x="1266" y="535"/>
                      <a:pt x="1268" y="494"/>
                      <a:pt x="1271" y="459"/>
                    </a:cubicBezTo>
                    <a:cubicBezTo>
                      <a:pt x="1274" y="424"/>
                      <a:pt x="1280" y="388"/>
                      <a:pt x="1280" y="377"/>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345" name="Freeform 117"/>
              <p:cNvSpPr>
                <a:spLocks/>
              </p:cNvSpPr>
              <p:nvPr/>
            </p:nvSpPr>
            <p:spPr bwMode="auto">
              <a:xfrm>
                <a:off x="2943" y="2603"/>
                <a:ext cx="1289" cy="903"/>
              </a:xfrm>
              <a:custGeom>
                <a:avLst/>
                <a:gdLst>
                  <a:gd name="T0" fmla="*/ 0 w 1289"/>
                  <a:gd name="T1" fmla="*/ 306 h 903"/>
                  <a:gd name="T2" fmla="*/ 448 w 1289"/>
                  <a:gd name="T3" fmla="*/ 59 h 903"/>
                  <a:gd name="T4" fmla="*/ 622 w 1289"/>
                  <a:gd name="T5" fmla="*/ 13 h 903"/>
                  <a:gd name="T6" fmla="*/ 768 w 1289"/>
                  <a:gd name="T7" fmla="*/ 23 h 903"/>
                  <a:gd name="T8" fmla="*/ 869 w 1289"/>
                  <a:gd name="T9" fmla="*/ 151 h 903"/>
                  <a:gd name="T10" fmla="*/ 914 w 1289"/>
                  <a:gd name="T11" fmla="*/ 352 h 903"/>
                  <a:gd name="T12" fmla="*/ 942 w 1289"/>
                  <a:gd name="T13" fmla="*/ 553 h 903"/>
                  <a:gd name="T14" fmla="*/ 987 w 1289"/>
                  <a:gd name="T15" fmla="*/ 818 h 903"/>
                  <a:gd name="T16" fmla="*/ 1070 w 1289"/>
                  <a:gd name="T17" fmla="*/ 891 h 903"/>
                  <a:gd name="T18" fmla="*/ 1143 w 1289"/>
                  <a:gd name="T19" fmla="*/ 891 h 903"/>
                  <a:gd name="T20" fmla="*/ 1216 w 1289"/>
                  <a:gd name="T21" fmla="*/ 864 h 903"/>
                  <a:gd name="T22" fmla="*/ 1262 w 1289"/>
                  <a:gd name="T23" fmla="*/ 791 h 903"/>
                  <a:gd name="T24" fmla="*/ 1289 w 1289"/>
                  <a:gd name="T25" fmla="*/ 452 h 90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289"/>
                  <a:gd name="T40" fmla="*/ 0 h 903"/>
                  <a:gd name="T41" fmla="*/ 1289 w 1289"/>
                  <a:gd name="T42" fmla="*/ 903 h 90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289" h="903">
                    <a:moveTo>
                      <a:pt x="0" y="306"/>
                    </a:moveTo>
                    <a:cubicBezTo>
                      <a:pt x="172" y="207"/>
                      <a:pt x="344" y="108"/>
                      <a:pt x="448" y="59"/>
                    </a:cubicBezTo>
                    <a:cubicBezTo>
                      <a:pt x="552" y="10"/>
                      <a:pt x="569" y="19"/>
                      <a:pt x="622" y="13"/>
                    </a:cubicBezTo>
                    <a:cubicBezTo>
                      <a:pt x="675" y="7"/>
                      <a:pt x="727" y="0"/>
                      <a:pt x="768" y="23"/>
                    </a:cubicBezTo>
                    <a:cubicBezTo>
                      <a:pt x="809" y="46"/>
                      <a:pt x="845" y="96"/>
                      <a:pt x="869" y="151"/>
                    </a:cubicBezTo>
                    <a:cubicBezTo>
                      <a:pt x="893" y="206"/>
                      <a:pt x="902" y="285"/>
                      <a:pt x="914" y="352"/>
                    </a:cubicBezTo>
                    <a:cubicBezTo>
                      <a:pt x="926" y="419"/>
                      <a:pt x="930" y="475"/>
                      <a:pt x="942" y="553"/>
                    </a:cubicBezTo>
                    <a:cubicBezTo>
                      <a:pt x="954" y="631"/>
                      <a:pt x="966" y="762"/>
                      <a:pt x="987" y="818"/>
                    </a:cubicBezTo>
                    <a:cubicBezTo>
                      <a:pt x="1008" y="874"/>
                      <a:pt x="1044" y="879"/>
                      <a:pt x="1070" y="891"/>
                    </a:cubicBezTo>
                    <a:cubicBezTo>
                      <a:pt x="1096" y="903"/>
                      <a:pt x="1119" y="896"/>
                      <a:pt x="1143" y="891"/>
                    </a:cubicBezTo>
                    <a:cubicBezTo>
                      <a:pt x="1167" y="886"/>
                      <a:pt x="1196" y="881"/>
                      <a:pt x="1216" y="864"/>
                    </a:cubicBezTo>
                    <a:cubicBezTo>
                      <a:pt x="1236" y="847"/>
                      <a:pt x="1250" y="860"/>
                      <a:pt x="1262" y="791"/>
                    </a:cubicBezTo>
                    <a:cubicBezTo>
                      <a:pt x="1274" y="722"/>
                      <a:pt x="1286" y="510"/>
                      <a:pt x="1289" y="45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grpSp>
      <p:sp>
        <p:nvSpPr>
          <p:cNvPr id="49260" name="Freeform 108"/>
          <p:cNvSpPr>
            <a:spLocks/>
          </p:cNvSpPr>
          <p:nvPr/>
        </p:nvSpPr>
        <p:spPr bwMode="auto">
          <a:xfrm>
            <a:off x="4572000" y="3670300"/>
            <a:ext cx="2260600" cy="2924175"/>
          </a:xfrm>
          <a:custGeom>
            <a:avLst/>
            <a:gdLst>
              <a:gd name="T0" fmla="*/ 100 w 1414"/>
              <a:gd name="T1" fmla="*/ 363 h 939"/>
              <a:gd name="T2" fmla="*/ 73 w 1414"/>
              <a:gd name="T3" fmla="*/ 308 h 939"/>
              <a:gd name="T4" fmla="*/ 539 w 1414"/>
              <a:gd name="T5" fmla="*/ 52 h 939"/>
              <a:gd name="T6" fmla="*/ 694 w 1414"/>
              <a:gd name="T7" fmla="*/ 6 h 939"/>
              <a:gd name="T8" fmla="*/ 786 w 1414"/>
              <a:gd name="T9" fmla="*/ 16 h 939"/>
              <a:gd name="T10" fmla="*/ 868 w 1414"/>
              <a:gd name="T11" fmla="*/ 61 h 939"/>
              <a:gd name="T12" fmla="*/ 914 w 1414"/>
              <a:gd name="T13" fmla="*/ 162 h 939"/>
              <a:gd name="T14" fmla="*/ 969 w 1414"/>
              <a:gd name="T15" fmla="*/ 317 h 939"/>
              <a:gd name="T16" fmla="*/ 1014 w 1414"/>
              <a:gd name="T17" fmla="*/ 619 h 939"/>
              <a:gd name="T18" fmla="*/ 1042 w 1414"/>
              <a:gd name="T19" fmla="*/ 802 h 939"/>
              <a:gd name="T20" fmla="*/ 1115 w 1414"/>
              <a:gd name="T21" fmla="*/ 875 h 939"/>
              <a:gd name="T22" fmla="*/ 1225 w 1414"/>
              <a:gd name="T23" fmla="*/ 884 h 939"/>
              <a:gd name="T24" fmla="*/ 1316 w 1414"/>
              <a:gd name="T25" fmla="*/ 848 h 939"/>
              <a:gd name="T26" fmla="*/ 1344 w 1414"/>
              <a:gd name="T27" fmla="*/ 747 h 939"/>
              <a:gd name="T28" fmla="*/ 1353 w 1414"/>
              <a:gd name="T29" fmla="*/ 564 h 939"/>
              <a:gd name="T30" fmla="*/ 1353 w 1414"/>
              <a:gd name="T31" fmla="*/ 418 h 939"/>
              <a:gd name="T32" fmla="*/ 1408 w 1414"/>
              <a:gd name="T33" fmla="*/ 400 h 939"/>
              <a:gd name="T34" fmla="*/ 1389 w 1414"/>
              <a:gd name="T35" fmla="*/ 546 h 939"/>
              <a:gd name="T36" fmla="*/ 1389 w 1414"/>
              <a:gd name="T37" fmla="*/ 738 h 939"/>
              <a:gd name="T38" fmla="*/ 1371 w 1414"/>
              <a:gd name="T39" fmla="*/ 829 h 939"/>
              <a:gd name="T40" fmla="*/ 1280 w 1414"/>
              <a:gd name="T41" fmla="*/ 921 h 939"/>
              <a:gd name="T42" fmla="*/ 1161 w 1414"/>
              <a:gd name="T43" fmla="*/ 939 h 939"/>
              <a:gd name="T44" fmla="*/ 1078 w 1414"/>
              <a:gd name="T45" fmla="*/ 921 h 939"/>
              <a:gd name="T46" fmla="*/ 1005 w 1414"/>
              <a:gd name="T47" fmla="*/ 838 h 939"/>
              <a:gd name="T48" fmla="*/ 969 w 1414"/>
              <a:gd name="T49" fmla="*/ 601 h 939"/>
              <a:gd name="T50" fmla="*/ 923 w 1414"/>
              <a:gd name="T51" fmla="*/ 345 h 939"/>
              <a:gd name="T52" fmla="*/ 850 w 1414"/>
              <a:gd name="T53" fmla="*/ 116 h 939"/>
              <a:gd name="T54" fmla="*/ 777 w 1414"/>
              <a:gd name="T55" fmla="*/ 70 h 939"/>
              <a:gd name="T56" fmla="*/ 704 w 1414"/>
              <a:gd name="T57" fmla="*/ 61 h 939"/>
              <a:gd name="T58" fmla="*/ 566 w 1414"/>
              <a:gd name="T59" fmla="*/ 98 h 939"/>
              <a:gd name="T60" fmla="*/ 448 w 1414"/>
              <a:gd name="T61" fmla="*/ 153 h 939"/>
              <a:gd name="T62" fmla="*/ 283 w 1414"/>
              <a:gd name="T63" fmla="*/ 253 h 939"/>
              <a:gd name="T64" fmla="*/ 155 w 1414"/>
              <a:gd name="T65" fmla="*/ 317 h 939"/>
              <a:gd name="T66" fmla="*/ 100 w 1414"/>
              <a:gd name="T67" fmla="*/ 363 h 9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14"/>
              <a:gd name="T103" fmla="*/ 0 h 939"/>
              <a:gd name="T104" fmla="*/ 1414 w 1414"/>
              <a:gd name="T105" fmla="*/ 939 h 9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14" h="939">
                <a:moveTo>
                  <a:pt x="100" y="363"/>
                </a:moveTo>
                <a:cubicBezTo>
                  <a:pt x="86" y="361"/>
                  <a:pt x="0" y="360"/>
                  <a:pt x="73" y="308"/>
                </a:cubicBezTo>
                <a:cubicBezTo>
                  <a:pt x="146" y="256"/>
                  <a:pt x="435" y="102"/>
                  <a:pt x="539" y="52"/>
                </a:cubicBezTo>
                <a:cubicBezTo>
                  <a:pt x="643" y="2"/>
                  <a:pt x="653" y="12"/>
                  <a:pt x="694" y="6"/>
                </a:cubicBezTo>
                <a:cubicBezTo>
                  <a:pt x="735" y="0"/>
                  <a:pt x="757" y="7"/>
                  <a:pt x="786" y="16"/>
                </a:cubicBezTo>
                <a:cubicBezTo>
                  <a:pt x="815" y="25"/>
                  <a:pt x="847" y="37"/>
                  <a:pt x="868" y="61"/>
                </a:cubicBezTo>
                <a:cubicBezTo>
                  <a:pt x="889" y="85"/>
                  <a:pt x="897" y="119"/>
                  <a:pt x="914" y="162"/>
                </a:cubicBezTo>
                <a:cubicBezTo>
                  <a:pt x="931" y="205"/>
                  <a:pt x="952" y="241"/>
                  <a:pt x="969" y="317"/>
                </a:cubicBezTo>
                <a:cubicBezTo>
                  <a:pt x="986" y="393"/>
                  <a:pt x="1002" y="538"/>
                  <a:pt x="1014" y="619"/>
                </a:cubicBezTo>
                <a:cubicBezTo>
                  <a:pt x="1026" y="700"/>
                  <a:pt x="1025" y="759"/>
                  <a:pt x="1042" y="802"/>
                </a:cubicBezTo>
                <a:cubicBezTo>
                  <a:pt x="1059" y="845"/>
                  <a:pt x="1085" y="861"/>
                  <a:pt x="1115" y="875"/>
                </a:cubicBezTo>
                <a:cubicBezTo>
                  <a:pt x="1145" y="889"/>
                  <a:pt x="1191" y="889"/>
                  <a:pt x="1225" y="884"/>
                </a:cubicBezTo>
                <a:cubicBezTo>
                  <a:pt x="1259" y="879"/>
                  <a:pt x="1296" y="871"/>
                  <a:pt x="1316" y="848"/>
                </a:cubicBezTo>
                <a:cubicBezTo>
                  <a:pt x="1336" y="825"/>
                  <a:pt x="1338" y="794"/>
                  <a:pt x="1344" y="747"/>
                </a:cubicBezTo>
                <a:cubicBezTo>
                  <a:pt x="1350" y="700"/>
                  <a:pt x="1352" y="619"/>
                  <a:pt x="1353" y="564"/>
                </a:cubicBezTo>
                <a:cubicBezTo>
                  <a:pt x="1354" y="509"/>
                  <a:pt x="1344" y="445"/>
                  <a:pt x="1353" y="418"/>
                </a:cubicBezTo>
                <a:cubicBezTo>
                  <a:pt x="1362" y="391"/>
                  <a:pt x="1402" y="379"/>
                  <a:pt x="1408" y="400"/>
                </a:cubicBezTo>
                <a:cubicBezTo>
                  <a:pt x="1414" y="421"/>
                  <a:pt x="1392" y="490"/>
                  <a:pt x="1389" y="546"/>
                </a:cubicBezTo>
                <a:cubicBezTo>
                  <a:pt x="1386" y="602"/>
                  <a:pt x="1392" y="691"/>
                  <a:pt x="1389" y="738"/>
                </a:cubicBezTo>
                <a:cubicBezTo>
                  <a:pt x="1386" y="785"/>
                  <a:pt x="1389" y="798"/>
                  <a:pt x="1371" y="829"/>
                </a:cubicBezTo>
                <a:cubicBezTo>
                  <a:pt x="1353" y="860"/>
                  <a:pt x="1315" y="903"/>
                  <a:pt x="1280" y="921"/>
                </a:cubicBezTo>
                <a:cubicBezTo>
                  <a:pt x="1245" y="939"/>
                  <a:pt x="1195" y="939"/>
                  <a:pt x="1161" y="939"/>
                </a:cubicBezTo>
                <a:cubicBezTo>
                  <a:pt x="1127" y="939"/>
                  <a:pt x="1104" y="938"/>
                  <a:pt x="1078" y="921"/>
                </a:cubicBezTo>
                <a:cubicBezTo>
                  <a:pt x="1052" y="904"/>
                  <a:pt x="1023" y="891"/>
                  <a:pt x="1005" y="838"/>
                </a:cubicBezTo>
                <a:cubicBezTo>
                  <a:pt x="987" y="785"/>
                  <a:pt x="983" y="683"/>
                  <a:pt x="969" y="601"/>
                </a:cubicBezTo>
                <a:cubicBezTo>
                  <a:pt x="955" y="519"/>
                  <a:pt x="943" y="426"/>
                  <a:pt x="923" y="345"/>
                </a:cubicBezTo>
                <a:cubicBezTo>
                  <a:pt x="903" y="264"/>
                  <a:pt x="874" y="162"/>
                  <a:pt x="850" y="116"/>
                </a:cubicBezTo>
                <a:cubicBezTo>
                  <a:pt x="826" y="70"/>
                  <a:pt x="801" y="79"/>
                  <a:pt x="777" y="70"/>
                </a:cubicBezTo>
                <a:cubicBezTo>
                  <a:pt x="753" y="61"/>
                  <a:pt x="739" y="56"/>
                  <a:pt x="704" y="61"/>
                </a:cubicBezTo>
                <a:cubicBezTo>
                  <a:pt x="669" y="66"/>
                  <a:pt x="609" y="83"/>
                  <a:pt x="566" y="98"/>
                </a:cubicBezTo>
                <a:cubicBezTo>
                  <a:pt x="523" y="113"/>
                  <a:pt x="495" y="127"/>
                  <a:pt x="448" y="153"/>
                </a:cubicBezTo>
                <a:cubicBezTo>
                  <a:pt x="401" y="179"/>
                  <a:pt x="332" y="226"/>
                  <a:pt x="283" y="253"/>
                </a:cubicBezTo>
                <a:cubicBezTo>
                  <a:pt x="234" y="280"/>
                  <a:pt x="187" y="299"/>
                  <a:pt x="155" y="317"/>
                </a:cubicBezTo>
                <a:cubicBezTo>
                  <a:pt x="123" y="335"/>
                  <a:pt x="114" y="365"/>
                  <a:pt x="100" y="363"/>
                </a:cubicBezTo>
                <a:close/>
              </a:path>
            </a:pathLst>
          </a:custGeom>
          <a:solidFill>
            <a:srgbClr val="C0C0C0"/>
          </a:solidFill>
          <a:ln w="28575">
            <a:solidFill>
              <a:srgbClr val="EAEAEA"/>
            </a:solidFill>
            <a:round/>
            <a:headEnd/>
            <a:tailEnd/>
          </a:ln>
        </p:spPr>
        <p:txBody>
          <a:bodyPr/>
          <a:lstStyle/>
          <a:p>
            <a:endParaRPr lang="en-US" sz="1800"/>
          </a:p>
        </p:txBody>
      </p:sp>
      <p:sp>
        <p:nvSpPr>
          <p:cNvPr id="49347" name="AutoShape 195"/>
          <p:cNvSpPr>
            <a:spLocks noChangeArrowheads="1"/>
          </p:cNvSpPr>
          <p:nvPr/>
        </p:nvSpPr>
        <p:spPr bwMode="auto">
          <a:xfrm>
            <a:off x="8574088" y="0"/>
            <a:ext cx="338137" cy="334963"/>
          </a:xfrm>
          <a:prstGeom prst="bevel">
            <a:avLst>
              <a:gd name="adj" fmla="val 12500"/>
            </a:avLst>
          </a:prstGeom>
          <a:solidFill>
            <a:srgbClr val="FDDBE5">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60000"/>
              </a:lnSpc>
            </a:pPr>
            <a:r>
              <a:rPr lang="en-US" sz="4000" b="1">
                <a:solidFill>
                  <a:srgbClr val="FF0000"/>
                </a:solidFill>
                <a:latin typeface="Times New Roman" pitchFamily="18" charset="0"/>
              </a:rPr>
              <a:t>+</a:t>
            </a:r>
          </a:p>
        </p:txBody>
      </p:sp>
      <p:sp>
        <p:nvSpPr>
          <p:cNvPr id="49348" name="AutoShape 196"/>
          <p:cNvSpPr>
            <a:spLocks noChangeArrowheads="1"/>
          </p:cNvSpPr>
          <p:nvPr/>
        </p:nvSpPr>
        <p:spPr bwMode="auto">
          <a:xfrm>
            <a:off x="5494338" y="11113"/>
            <a:ext cx="350837" cy="282575"/>
          </a:xfrm>
          <a:prstGeom prst="bevel">
            <a:avLst>
              <a:gd name="adj" fmla="val 12500"/>
            </a:avLst>
          </a:prstGeom>
          <a:solidFill>
            <a:srgbClr val="FDDBE5">
              <a:alpha val="79999"/>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lnSpc>
                <a:spcPct val="60000"/>
              </a:lnSpc>
            </a:pPr>
            <a:r>
              <a:rPr lang="en-US" sz="6600" b="1">
                <a:solidFill>
                  <a:schemeClr val="accent2"/>
                </a:solidFill>
                <a:latin typeface="Times New Roman" pitchFamily="18" charset="0"/>
              </a:rPr>
              <a:t>-</a:t>
            </a:r>
          </a:p>
        </p:txBody>
      </p:sp>
      <p:sp>
        <p:nvSpPr>
          <p:cNvPr id="49349" name="Rectangle 197"/>
          <p:cNvSpPr>
            <a:spLocks noChangeArrowheads="1"/>
          </p:cNvSpPr>
          <p:nvPr/>
        </p:nvSpPr>
        <p:spPr bwMode="auto">
          <a:xfrm>
            <a:off x="6453188" y="1047750"/>
            <a:ext cx="1536700" cy="1498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lgn="ctr"/>
            <a:endParaRPr lang="en-US" sz="3200" b="1">
              <a:latin typeface="Arial" charset="0"/>
            </a:endParaRPr>
          </a:p>
        </p:txBody>
      </p:sp>
      <p:grpSp>
        <p:nvGrpSpPr>
          <p:cNvPr id="11" name="Group 34"/>
          <p:cNvGrpSpPr>
            <a:grpSpLocks/>
          </p:cNvGrpSpPr>
          <p:nvPr/>
        </p:nvGrpSpPr>
        <p:grpSpPr bwMode="auto">
          <a:xfrm>
            <a:off x="5532438" y="0"/>
            <a:ext cx="3417887" cy="1755775"/>
            <a:chOff x="2192" y="391"/>
            <a:chExt cx="1140" cy="1106"/>
          </a:xfrm>
        </p:grpSpPr>
        <p:sp>
          <p:nvSpPr>
            <p:cNvPr id="12334" name="y14line 17"/>
            <p:cNvSpPr>
              <a:spLocks noChangeShapeType="1"/>
            </p:cNvSpPr>
            <p:nvPr/>
          </p:nvSpPr>
          <p:spPr bwMode="auto">
            <a:xfrm flipV="1">
              <a:off x="2691" y="922"/>
              <a:ext cx="0" cy="5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335" name="y14line 17"/>
            <p:cNvSpPr>
              <a:spLocks noChangeShapeType="1"/>
            </p:cNvSpPr>
            <p:nvPr/>
          </p:nvSpPr>
          <p:spPr bwMode="auto">
            <a:xfrm flipV="1">
              <a:off x="2827" y="922"/>
              <a:ext cx="0" cy="5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2336" name="Group 37"/>
            <p:cNvGrpSpPr>
              <a:grpSpLocks/>
            </p:cNvGrpSpPr>
            <p:nvPr/>
          </p:nvGrpSpPr>
          <p:grpSpPr bwMode="auto">
            <a:xfrm>
              <a:off x="2192" y="391"/>
              <a:ext cx="1140" cy="1018"/>
              <a:chOff x="2192" y="391"/>
              <a:chExt cx="1140" cy="1018"/>
            </a:xfrm>
          </p:grpSpPr>
          <p:sp>
            <p:nvSpPr>
              <p:cNvPr id="12337" name="AutoShape 38"/>
              <p:cNvSpPr>
                <a:spLocks noChangeArrowheads="1"/>
              </p:cNvSpPr>
              <p:nvPr/>
            </p:nvSpPr>
            <p:spPr bwMode="auto">
              <a:xfrm>
                <a:off x="2464" y="1010"/>
                <a:ext cx="590" cy="399"/>
              </a:xfrm>
              <a:prstGeom prst="flowChartManualOperation">
                <a:avLst/>
              </a:prstGeom>
              <a:solidFill>
                <a:schemeClr val="hlink"/>
              </a:solidFill>
              <a:ln w="9525">
                <a:solidFill>
                  <a:schemeClr val="tx1"/>
                </a:solidFill>
                <a:miter lim="800000"/>
                <a:headEnd/>
                <a:tailEnd/>
              </a:ln>
            </p:spPr>
            <p:txBody>
              <a:bodyPr wrap="none" anchor="ctr"/>
              <a:lstStyle/>
              <a:p>
                <a:pPr algn="ctr"/>
                <a:endParaRPr lang="en-US" sz="3200" b="1">
                  <a:latin typeface="Arial" charset="0"/>
                </a:endParaRPr>
              </a:p>
            </p:txBody>
          </p:sp>
          <p:sp>
            <p:nvSpPr>
              <p:cNvPr id="12338" name="Freeform 39"/>
              <p:cNvSpPr>
                <a:spLocks/>
              </p:cNvSpPr>
              <p:nvPr/>
            </p:nvSpPr>
            <p:spPr bwMode="auto">
              <a:xfrm>
                <a:off x="2192" y="391"/>
                <a:ext cx="505" cy="538"/>
              </a:xfrm>
              <a:custGeom>
                <a:avLst/>
                <a:gdLst>
                  <a:gd name="T0" fmla="*/ 71 w 748"/>
                  <a:gd name="T1" fmla="*/ 0 h 818"/>
                  <a:gd name="T2" fmla="*/ 17 w 748"/>
                  <a:gd name="T3" fmla="*/ 73 h 818"/>
                  <a:gd name="T4" fmla="*/ 108 w 748"/>
                  <a:gd name="T5" fmla="*/ 283 h 818"/>
                  <a:gd name="T6" fmla="*/ 172 w 748"/>
                  <a:gd name="T7" fmla="*/ 247 h 818"/>
                  <a:gd name="T8" fmla="*/ 190 w 748"/>
                  <a:gd name="T9" fmla="*/ 192 h 818"/>
                  <a:gd name="T10" fmla="*/ 81 w 748"/>
                  <a:gd name="T11" fmla="*/ 155 h 818"/>
                  <a:gd name="T12" fmla="*/ 62 w 748"/>
                  <a:gd name="T13" fmla="*/ 174 h 818"/>
                  <a:gd name="T14" fmla="*/ 44 w 748"/>
                  <a:gd name="T15" fmla="*/ 228 h 818"/>
                  <a:gd name="T16" fmla="*/ 71 w 748"/>
                  <a:gd name="T17" fmla="*/ 375 h 818"/>
                  <a:gd name="T18" fmla="*/ 99 w 748"/>
                  <a:gd name="T19" fmla="*/ 384 h 818"/>
                  <a:gd name="T20" fmla="*/ 209 w 748"/>
                  <a:gd name="T21" fmla="*/ 430 h 818"/>
                  <a:gd name="T22" fmla="*/ 282 w 748"/>
                  <a:gd name="T23" fmla="*/ 420 h 818"/>
                  <a:gd name="T24" fmla="*/ 263 w 748"/>
                  <a:gd name="T25" fmla="*/ 329 h 818"/>
                  <a:gd name="T26" fmla="*/ 190 w 748"/>
                  <a:gd name="T27" fmla="*/ 347 h 818"/>
                  <a:gd name="T28" fmla="*/ 154 w 748"/>
                  <a:gd name="T29" fmla="*/ 402 h 818"/>
                  <a:gd name="T30" fmla="*/ 282 w 748"/>
                  <a:gd name="T31" fmla="*/ 576 h 818"/>
                  <a:gd name="T32" fmla="*/ 401 w 748"/>
                  <a:gd name="T33" fmla="*/ 567 h 818"/>
                  <a:gd name="T34" fmla="*/ 410 w 748"/>
                  <a:gd name="T35" fmla="*/ 484 h 818"/>
                  <a:gd name="T36" fmla="*/ 364 w 748"/>
                  <a:gd name="T37" fmla="*/ 457 h 818"/>
                  <a:gd name="T38" fmla="*/ 309 w 748"/>
                  <a:gd name="T39" fmla="*/ 539 h 818"/>
                  <a:gd name="T40" fmla="*/ 300 w 748"/>
                  <a:gd name="T41" fmla="*/ 667 h 818"/>
                  <a:gd name="T42" fmla="*/ 364 w 748"/>
                  <a:gd name="T43" fmla="*/ 686 h 818"/>
                  <a:gd name="T44" fmla="*/ 474 w 748"/>
                  <a:gd name="T45" fmla="*/ 676 h 818"/>
                  <a:gd name="T46" fmla="*/ 501 w 748"/>
                  <a:gd name="T47" fmla="*/ 585 h 818"/>
                  <a:gd name="T48" fmla="*/ 437 w 748"/>
                  <a:gd name="T49" fmla="*/ 548 h 818"/>
                  <a:gd name="T50" fmla="*/ 382 w 748"/>
                  <a:gd name="T51" fmla="*/ 612 h 818"/>
                  <a:gd name="T52" fmla="*/ 446 w 748"/>
                  <a:gd name="T53" fmla="*/ 731 h 818"/>
                  <a:gd name="T54" fmla="*/ 666 w 748"/>
                  <a:gd name="T55" fmla="*/ 722 h 818"/>
                  <a:gd name="T56" fmla="*/ 693 w 748"/>
                  <a:gd name="T57" fmla="*/ 713 h 818"/>
                  <a:gd name="T58" fmla="*/ 711 w 748"/>
                  <a:gd name="T59" fmla="*/ 622 h 818"/>
                  <a:gd name="T60" fmla="*/ 620 w 748"/>
                  <a:gd name="T61" fmla="*/ 558 h 818"/>
                  <a:gd name="T62" fmla="*/ 556 w 748"/>
                  <a:gd name="T63" fmla="*/ 631 h 818"/>
                  <a:gd name="T64" fmla="*/ 538 w 748"/>
                  <a:gd name="T65" fmla="*/ 686 h 818"/>
                  <a:gd name="T66" fmla="*/ 556 w 748"/>
                  <a:gd name="T67" fmla="*/ 786 h 818"/>
                  <a:gd name="T68" fmla="*/ 748 w 748"/>
                  <a:gd name="T69" fmla="*/ 804 h 8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8"/>
                  <a:gd name="T106" fmla="*/ 0 h 818"/>
                  <a:gd name="T107" fmla="*/ 748 w 748"/>
                  <a:gd name="T108" fmla="*/ 818 h 8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8" h="818">
                    <a:moveTo>
                      <a:pt x="71" y="0"/>
                    </a:moveTo>
                    <a:cubicBezTo>
                      <a:pt x="30" y="14"/>
                      <a:pt x="27" y="32"/>
                      <a:pt x="17" y="73"/>
                    </a:cubicBezTo>
                    <a:cubicBezTo>
                      <a:pt x="24" y="194"/>
                      <a:pt x="0" y="247"/>
                      <a:pt x="108" y="283"/>
                    </a:cubicBezTo>
                    <a:cubicBezTo>
                      <a:pt x="150" y="275"/>
                      <a:pt x="155" y="285"/>
                      <a:pt x="172" y="247"/>
                    </a:cubicBezTo>
                    <a:cubicBezTo>
                      <a:pt x="180" y="229"/>
                      <a:pt x="190" y="192"/>
                      <a:pt x="190" y="192"/>
                    </a:cubicBezTo>
                    <a:cubicBezTo>
                      <a:pt x="143" y="143"/>
                      <a:pt x="152" y="143"/>
                      <a:pt x="81" y="155"/>
                    </a:cubicBezTo>
                    <a:cubicBezTo>
                      <a:pt x="75" y="161"/>
                      <a:pt x="66" y="166"/>
                      <a:pt x="62" y="174"/>
                    </a:cubicBezTo>
                    <a:cubicBezTo>
                      <a:pt x="53" y="191"/>
                      <a:pt x="44" y="228"/>
                      <a:pt x="44" y="228"/>
                    </a:cubicBezTo>
                    <a:cubicBezTo>
                      <a:pt x="45" y="233"/>
                      <a:pt x="54" y="358"/>
                      <a:pt x="71" y="375"/>
                    </a:cubicBezTo>
                    <a:cubicBezTo>
                      <a:pt x="78" y="382"/>
                      <a:pt x="90" y="381"/>
                      <a:pt x="99" y="384"/>
                    </a:cubicBezTo>
                    <a:cubicBezTo>
                      <a:pt x="137" y="413"/>
                      <a:pt x="164" y="418"/>
                      <a:pt x="209" y="430"/>
                    </a:cubicBezTo>
                    <a:cubicBezTo>
                      <a:pt x="233" y="427"/>
                      <a:pt x="260" y="430"/>
                      <a:pt x="282" y="420"/>
                    </a:cubicBezTo>
                    <a:cubicBezTo>
                      <a:pt x="310" y="407"/>
                      <a:pt x="279" y="344"/>
                      <a:pt x="263" y="329"/>
                    </a:cubicBezTo>
                    <a:cubicBezTo>
                      <a:pt x="239" y="335"/>
                      <a:pt x="204" y="326"/>
                      <a:pt x="190" y="347"/>
                    </a:cubicBezTo>
                    <a:cubicBezTo>
                      <a:pt x="178" y="365"/>
                      <a:pt x="154" y="402"/>
                      <a:pt x="154" y="402"/>
                    </a:cubicBezTo>
                    <a:cubicBezTo>
                      <a:pt x="166" y="523"/>
                      <a:pt x="159" y="546"/>
                      <a:pt x="282" y="576"/>
                    </a:cubicBezTo>
                    <a:cubicBezTo>
                      <a:pt x="322" y="573"/>
                      <a:pt x="362" y="575"/>
                      <a:pt x="401" y="567"/>
                    </a:cubicBezTo>
                    <a:cubicBezTo>
                      <a:pt x="437" y="560"/>
                      <a:pt x="412" y="489"/>
                      <a:pt x="410" y="484"/>
                    </a:cubicBezTo>
                    <a:cubicBezTo>
                      <a:pt x="404" y="466"/>
                      <a:pt x="378" y="462"/>
                      <a:pt x="364" y="457"/>
                    </a:cubicBezTo>
                    <a:cubicBezTo>
                      <a:pt x="337" y="484"/>
                      <a:pt x="330" y="508"/>
                      <a:pt x="309" y="539"/>
                    </a:cubicBezTo>
                    <a:cubicBezTo>
                      <a:pt x="293" y="587"/>
                      <a:pt x="276" y="613"/>
                      <a:pt x="300" y="667"/>
                    </a:cubicBezTo>
                    <a:cubicBezTo>
                      <a:pt x="301" y="670"/>
                      <a:pt x="352" y="683"/>
                      <a:pt x="364" y="686"/>
                    </a:cubicBezTo>
                    <a:cubicBezTo>
                      <a:pt x="401" y="683"/>
                      <a:pt x="439" y="687"/>
                      <a:pt x="474" y="676"/>
                    </a:cubicBezTo>
                    <a:cubicBezTo>
                      <a:pt x="475" y="676"/>
                      <a:pt x="497" y="596"/>
                      <a:pt x="501" y="585"/>
                    </a:cubicBezTo>
                    <a:cubicBezTo>
                      <a:pt x="489" y="534"/>
                      <a:pt x="487" y="532"/>
                      <a:pt x="437" y="548"/>
                    </a:cubicBezTo>
                    <a:cubicBezTo>
                      <a:pt x="407" y="569"/>
                      <a:pt x="394" y="577"/>
                      <a:pt x="382" y="612"/>
                    </a:cubicBezTo>
                    <a:cubicBezTo>
                      <a:pt x="394" y="732"/>
                      <a:pt x="377" y="685"/>
                      <a:pt x="446" y="731"/>
                    </a:cubicBezTo>
                    <a:cubicBezTo>
                      <a:pt x="519" y="728"/>
                      <a:pt x="593" y="727"/>
                      <a:pt x="666" y="722"/>
                    </a:cubicBezTo>
                    <a:cubicBezTo>
                      <a:pt x="675" y="721"/>
                      <a:pt x="688" y="721"/>
                      <a:pt x="693" y="713"/>
                    </a:cubicBezTo>
                    <a:cubicBezTo>
                      <a:pt x="708" y="686"/>
                      <a:pt x="704" y="652"/>
                      <a:pt x="711" y="622"/>
                    </a:cubicBezTo>
                    <a:cubicBezTo>
                      <a:pt x="699" y="535"/>
                      <a:pt x="703" y="540"/>
                      <a:pt x="620" y="558"/>
                    </a:cubicBezTo>
                    <a:cubicBezTo>
                      <a:pt x="598" y="579"/>
                      <a:pt x="569" y="601"/>
                      <a:pt x="556" y="631"/>
                    </a:cubicBezTo>
                    <a:cubicBezTo>
                      <a:pt x="548" y="649"/>
                      <a:pt x="538" y="686"/>
                      <a:pt x="538" y="686"/>
                    </a:cubicBezTo>
                    <a:cubicBezTo>
                      <a:pt x="542" y="720"/>
                      <a:pt x="532" y="762"/>
                      <a:pt x="556" y="786"/>
                    </a:cubicBezTo>
                    <a:cubicBezTo>
                      <a:pt x="588" y="818"/>
                      <a:pt x="744" y="804"/>
                      <a:pt x="748" y="8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sp>
            <p:nvSpPr>
              <p:cNvPr id="12339" name="Freeform 40"/>
              <p:cNvSpPr>
                <a:spLocks/>
              </p:cNvSpPr>
              <p:nvPr/>
            </p:nvSpPr>
            <p:spPr bwMode="auto">
              <a:xfrm flipH="1">
                <a:off x="2827" y="391"/>
                <a:ext cx="505" cy="538"/>
              </a:xfrm>
              <a:custGeom>
                <a:avLst/>
                <a:gdLst>
                  <a:gd name="T0" fmla="*/ 71 w 748"/>
                  <a:gd name="T1" fmla="*/ 0 h 818"/>
                  <a:gd name="T2" fmla="*/ 17 w 748"/>
                  <a:gd name="T3" fmla="*/ 73 h 818"/>
                  <a:gd name="T4" fmla="*/ 108 w 748"/>
                  <a:gd name="T5" fmla="*/ 283 h 818"/>
                  <a:gd name="T6" fmla="*/ 172 w 748"/>
                  <a:gd name="T7" fmla="*/ 247 h 818"/>
                  <a:gd name="T8" fmla="*/ 190 w 748"/>
                  <a:gd name="T9" fmla="*/ 192 h 818"/>
                  <a:gd name="T10" fmla="*/ 81 w 748"/>
                  <a:gd name="T11" fmla="*/ 155 h 818"/>
                  <a:gd name="T12" fmla="*/ 62 w 748"/>
                  <a:gd name="T13" fmla="*/ 174 h 818"/>
                  <a:gd name="T14" fmla="*/ 44 w 748"/>
                  <a:gd name="T15" fmla="*/ 228 h 818"/>
                  <a:gd name="T16" fmla="*/ 71 w 748"/>
                  <a:gd name="T17" fmla="*/ 375 h 818"/>
                  <a:gd name="T18" fmla="*/ 99 w 748"/>
                  <a:gd name="T19" fmla="*/ 384 h 818"/>
                  <a:gd name="T20" fmla="*/ 209 w 748"/>
                  <a:gd name="T21" fmla="*/ 430 h 818"/>
                  <a:gd name="T22" fmla="*/ 282 w 748"/>
                  <a:gd name="T23" fmla="*/ 420 h 818"/>
                  <a:gd name="T24" fmla="*/ 263 w 748"/>
                  <a:gd name="T25" fmla="*/ 329 h 818"/>
                  <a:gd name="T26" fmla="*/ 190 w 748"/>
                  <a:gd name="T27" fmla="*/ 347 h 818"/>
                  <a:gd name="T28" fmla="*/ 154 w 748"/>
                  <a:gd name="T29" fmla="*/ 402 h 818"/>
                  <a:gd name="T30" fmla="*/ 282 w 748"/>
                  <a:gd name="T31" fmla="*/ 576 h 818"/>
                  <a:gd name="T32" fmla="*/ 401 w 748"/>
                  <a:gd name="T33" fmla="*/ 567 h 818"/>
                  <a:gd name="T34" fmla="*/ 410 w 748"/>
                  <a:gd name="T35" fmla="*/ 484 h 818"/>
                  <a:gd name="T36" fmla="*/ 364 w 748"/>
                  <a:gd name="T37" fmla="*/ 457 h 818"/>
                  <a:gd name="T38" fmla="*/ 309 w 748"/>
                  <a:gd name="T39" fmla="*/ 539 h 818"/>
                  <a:gd name="T40" fmla="*/ 300 w 748"/>
                  <a:gd name="T41" fmla="*/ 667 h 818"/>
                  <a:gd name="T42" fmla="*/ 364 w 748"/>
                  <a:gd name="T43" fmla="*/ 686 h 818"/>
                  <a:gd name="T44" fmla="*/ 474 w 748"/>
                  <a:gd name="T45" fmla="*/ 676 h 818"/>
                  <a:gd name="T46" fmla="*/ 501 w 748"/>
                  <a:gd name="T47" fmla="*/ 585 h 818"/>
                  <a:gd name="T48" fmla="*/ 437 w 748"/>
                  <a:gd name="T49" fmla="*/ 548 h 818"/>
                  <a:gd name="T50" fmla="*/ 382 w 748"/>
                  <a:gd name="T51" fmla="*/ 612 h 818"/>
                  <a:gd name="T52" fmla="*/ 446 w 748"/>
                  <a:gd name="T53" fmla="*/ 731 h 818"/>
                  <a:gd name="T54" fmla="*/ 666 w 748"/>
                  <a:gd name="T55" fmla="*/ 722 h 818"/>
                  <a:gd name="T56" fmla="*/ 693 w 748"/>
                  <a:gd name="T57" fmla="*/ 713 h 818"/>
                  <a:gd name="T58" fmla="*/ 711 w 748"/>
                  <a:gd name="T59" fmla="*/ 622 h 818"/>
                  <a:gd name="T60" fmla="*/ 620 w 748"/>
                  <a:gd name="T61" fmla="*/ 558 h 818"/>
                  <a:gd name="T62" fmla="*/ 556 w 748"/>
                  <a:gd name="T63" fmla="*/ 631 h 818"/>
                  <a:gd name="T64" fmla="*/ 538 w 748"/>
                  <a:gd name="T65" fmla="*/ 686 h 818"/>
                  <a:gd name="T66" fmla="*/ 556 w 748"/>
                  <a:gd name="T67" fmla="*/ 786 h 818"/>
                  <a:gd name="T68" fmla="*/ 748 w 748"/>
                  <a:gd name="T69" fmla="*/ 804 h 81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8"/>
                  <a:gd name="T106" fmla="*/ 0 h 818"/>
                  <a:gd name="T107" fmla="*/ 748 w 748"/>
                  <a:gd name="T108" fmla="*/ 818 h 81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8" h="818">
                    <a:moveTo>
                      <a:pt x="71" y="0"/>
                    </a:moveTo>
                    <a:cubicBezTo>
                      <a:pt x="30" y="14"/>
                      <a:pt x="27" y="32"/>
                      <a:pt x="17" y="73"/>
                    </a:cubicBezTo>
                    <a:cubicBezTo>
                      <a:pt x="24" y="194"/>
                      <a:pt x="0" y="247"/>
                      <a:pt x="108" y="283"/>
                    </a:cubicBezTo>
                    <a:cubicBezTo>
                      <a:pt x="150" y="275"/>
                      <a:pt x="155" y="285"/>
                      <a:pt x="172" y="247"/>
                    </a:cubicBezTo>
                    <a:cubicBezTo>
                      <a:pt x="180" y="229"/>
                      <a:pt x="190" y="192"/>
                      <a:pt x="190" y="192"/>
                    </a:cubicBezTo>
                    <a:cubicBezTo>
                      <a:pt x="143" y="143"/>
                      <a:pt x="152" y="143"/>
                      <a:pt x="81" y="155"/>
                    </a:cubicBezTo>
                    <a:cubicBezTo>
                      <a:pt x="75" y="161"/>
                      <a:pt x="66" y="166"/>
                      <a:pt x="62" y="174"/>
                    </a:cubicBezTo>
                    <a:cubicBezTo>
                      <a:pt x="53" y="191"/>
                      <a:pt x="44" y="228"/>
                      <a:pt x="44" y="228"/>
                    </a:cubicBezTo>
                    <a:cubicBezTo>
                      <a:pt x="45" y="233"/>
                      <a:pt x="54" y="358"/>
                      <a:pt x="71" y="375"/>
                    </a:cubicBezTo>
                    <a:cubicBezTo>
                      <a:pt x="78" y="382"/>
                      <a:pt x="90" y="381"/>
                      <a:pt x="99" y="384"/>
                    </a:cubicBezTo>
                    <a:cubicBezTo>
                      <a:pt x="137" y="413"/>
                      <a:pt x="164" y="418"/>
                      <a:pt x="209" y="430"/>
                    </a:cubicBezTo>
                    <a:cubicBezTo>
                      <a:pt x="233" y="427"/>
                      <a:pt x="260" y="430"/>
                      <a:pt x="282" y="420"/>
                    </a:cubicBezTo>
                    <a:cubicBezTo>
                      <a:pt x="310" y="407"/>
                      <a:pt x="279" y="344"/>
                      <a:pt x="263" y="329"/>
                    </a:cubicBezTo>
                    <a:cubicBezTo>
                      <a:pt x="239" y="335"/>
                      <a:pt x="204" y="326"/>
                      <a:pt x="190" y="347"/>
                    </a:cubicBezTo>
                    <a:cubicBezTo>
                      <a:pt x="178" y="365"/>
                      <a:pt x="154" y="402"/>
                      <a:pt x="154" y="402"/>
                    </a:cubicBezTo>
                    <a:cubicBezTo>
                      <a:pt x="166" y="523"/>
                      <a:pt x="159" y="546"/>
                      <a:pt x="282" y="576"/>
                    </a:cubicBezTo>
                    <a:cubicBezTo>
                      <a:pt x="322" y="573"/>
                      <a:pt x="362" y="575"/>
                      <a:pt x="401" y="567"/>
                    </a:cubicBezTo>
                    <a:cubicBezTo>
                      <a:pt x="437" y="560"/>
                      <a:pt x="412" y="489"/>
                      <a:pt x="410" y="484"/>
                    </a:cubicBezTo>
                    <a:cubicBezTo>
                      <a:pt x="404" y="466"/>
                      <a:pt x="378" y="462"/>
                      <a:pt x="364" y="457"/>
                    </a:cubicBezTo>
                    <a:cubicBezTo>
                      <a:pt x="337" y="484"/>
                      <a:pt x="330" y="508"/>
                      <a:pt x="309" y="539"/>
                    </a:cubicBezTo>
                    <a:cubicBezTo>
                      <a:pt x="293" y="587"/>
                      <a:pt x="276" y="613"/>
                      <a:pt x="300" y="667"/>
                    </a:cubicBezTo>
                    <a:cubicBezTo>
                      <a:pt x="301" y="670"/>
                      <a:pt x="352" y="683"/>
                      <a:pt x="364" y="686"/>
                    </a:cubicBezTo>
                    <a:cubicBezTo>
                      <a:pt x="401" y="683"/>
                      <a:pt x="439" y="687"/>
                      <a:pt x="474" y="676"/>
                    </a:cubicBezTo>
                    <a:cubicBezTo>
                      <a:pt x="475" y="676"/>
                      <a:pt x="497" y="596"/>
                      <a:pt x="501" y="585"/>
                    </a:cubicBezTo>
                    <a:cubicBezTo>
                      <a:pt x="489" y="534"/>
                      <a:pt x="487" y="532"/>
                      <a:pt x="437" y="548"/>
                    </a:cubicBezTo>
                    <a:cubicBezTo>
                      <a:pt x="407" y="569"/>
                      <a:pt x="394" y="577"/>
                      <a:pt x="382" y="612"/>
                    </a:cubicBezTo>
                    <a:cubicBezTo>
                      <a:pt x="394" y="732"/>
                      <a:pt x="377" y="685"/>
                      <a:pt x="446" y="731"/>
                    </a:cubicBezTo>
                    <a:cubicBezTo>
                      <a:pt x="519" y="728"/>
                      <a:pt x="593" y="727"/>
                      <a:pt x="666" y="722"/>
                    </a:cubicBezTo>
                    <a:cubicBezTo>
                      <a:pt x="675" y="721"/>
                      <a:pt x="688" y="721"/>
                      <a:pt x="693" y="713"/>
                    </a:cubicBezTo>
                    <a:cubicBezTo>
                      <a:pt x="708" y="686"/>
                      <a:pt x="704" y="652"/>
                      <a:pt x="711" y="622"/>
                    </a:cubicBezTo>
                    <a:cubicBezTo>
                      <a:pt x="699" y="535"/>
                      <a:pt x="703" y="540"/>
                      <a:pt x="620" y="558"/>
                    </a:cubicBezTo>
                    <a:cubicBezTo>
                      <a:pt x="598" y="579"/>
                      <a:pt x="569" y="601"/>
                      <a:pt x="556" y="631"/>
                    </a:cubicBezTo>
                    <a:cubicBezTo>
                      <a:pt x="548" y="649"/>
                      <a:pt x="538" y="686"/>
                      <a:pt x="538" y="686"/>
                    </a:cubicBezTo>
                    <a:cubicBezTo>
                      <a:pt x="542" y="720"/>
                      <a:pt x="532" y="762"/>
                      <a:pt x="556" y="786"/>
                    </a:cubicBezTo>
                    <a:cubicBezTo>
                      <a:pt x="588" y="818"/>
                      <a:pt x="744" y="804"/>
                      <a:pt x="748" y="80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800"/>
              </a:p>
            </p:txBody>
          </p:sp>
        </p:grpSp>
      </p:grpSp>
      <p:sp>
        <p:nvSpPr>
          <p:cNvPr id="12319" name="Line 43"/>
          <p:cNvSpPr>
            <a:spLocks noChangeShapeType="1"/>
          </p:cNvSpPr>
          <p:nvPr/>
        </p:nvSpPr>
        <p:spPr bwMode="auto">
          <a:xfrm flipH="1">
            <a:off x="6453188" y="1239838"/>
            <a:ext cx="9525" cy="514667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9353" name="Rectangle 201"/>
          <p:cNvSpPr>
            <a:spLocks noChangeArrowheads="1"/>
          </p:cNvSpPr>
          <p:nvPr/>
        </p:nvSpPr>
        <p:spPr bwMode="auto">
          <a:xfrm rot="1076750">
            <a:off x="4483100" y="117475"/>
            <a:ext cx="820738" cy="42863"/>
          </a:xfrm>
          <a:prstGeom prst="rect">
            <a:avLst/>
          </a:prstGeom>
          <a:solidFill>
            <a:schemeClr val="tx1"/>
          </a:solidFill>
          <a:ln w="9525">
            <a:solidFill>
              <a:schemeClr val="tx1"/>
            </a:solidFill>
            <a:miter lim="800000"/>
            <a:headEnd/>
            <a:tailEnd/>
          </a:ln>
        </p:spPr>
        <p:txBody>
          <a:bodyPr wrap="none" anchor="ctr"/>
          <a:lstStyle/>
          <a:p>
            <a:pPr algn="ctr"/>
            <a:endParaRPr lang="en-US" sz="1800">
              <a:solidFill>
                <a:schemeClr val="tx2"/>
              </a:solidFill>
              <a:latin typeface="Arial" charset="0"/>
              <a:cs typeface="Arial" charset="0"/>
            </a:endParaRPr>
          </a:p>
        </p:txBody>
      </p:sp>
      <p:sp>
        <p:nvSpPr>
          <p:cNvPr id="49354" name="Oval 202"/>
          <p:cNvSpPr>
            <a:spLocks noChangeArrowheads="1"/>
          </p:cNvSpPr>
          <p:nvPr/>
        </p:nvSpPr>
        <p:spPr bwMode="auto">
          <a:xfrm rot="1083270">
            <a:off x="5280025" y="250825"/>
            <a:ext cx="287338" cy="144463"/>
          </a:xfrm>
          <a:prstGeom prst="ellipse">
            <a:avLst/>
          </a:prstGeom>
          <a:solidFill>
            <a:srgbClr val="FF3300"/>
          </a:solidFill>
          <a:ln w="9525">
            <a:solidFill>
              <a:srgbClr val="FF3300"/>
            </a:solidFill>
            <a:round/>
            <a:headEnd/>
            <a:tailEnd/>
          </a:ln>
        </p:spPr>
        <p:txBody>
          <a:bodyPr wrap="none" anchor="ctr"/>
          <a:lstStyle/>
          <a:p>
            <a:pPr algn="ctr"/>
            <a:endParaRPr lang="en-US" sz="3200" b="1">
              <a:latin typeface="Arial" charset="0"/>
            </a:endParaRPr>
          </a:p>
        </p:txBody>
      </p:sp>
      <p:grpSp>
        <p:nvGrpSpPr>
          <p:cNvPr id="13" name="Group 198"/>
          <p:cNvGrpSpPr>
            <a:grpSpLocks/>
          </p:cNvGrpSpPr>
          <p:nvPr/>
        </p:nvGrpSpPr>
        <p:grpSpPr bwMode="auto">
          <a:xfrm>
            <a:off x="6492875" y="663575"/>
            <a:ext cx="192088" cy="538163"/>
            <a:chOff x="1202" y="1888"/>
            <a:chExt cx="252" cy="544"/>
          </a:xfrm>
        </p:grpSpPr>
        <p:sp>
          <p:nvSpPr>
            <p:cNvPr id="12332" name="xjhwt5"/>
            <p:cNvSpPr>
              <a:spLocks/>
            </p:cNvSpPr>
            <p:nvPr/>
          </p:nvSpPr>
          <p:spPr bwMode="auto">
            <a:xfrm rot="5400000">
              <a:off x="1061" y="2029"/>
              <a:ext cx="534" cy="252"/>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F3300"/>
                </a:gs>
              </a:gsLst>
              <a:path path="rect">
                <a:fillToRect l="50000" t="50000" r="50000" b="50000"/>
              </a:path>
            </a:gradFill>
            <a:ln w="9525">
              <a:solidFill>
                <a:srgbClr val="FF0000"/>
              </a:solidFill>
              <a:round/>
              <a:headEnd/>
              <a:tailEnd/>
            </a:ln>
          </p:spPr>
          <p:txBody>
            <a:bodyPr/>
            <a:lstStyle/>
            <a:p>
              <a:endParaRPr lang="en-US" sz="1800"/>
            </a:p>
          </p:txBody>
        </p:sp>
        <p:sp>
          <p:nvSpPr>
            <p:cNvPr id="12333" name="xjhwt5"/>
            <p:cNvSpPr>
              <a:spLocks/>
            </p:cNvSpPr>
            <p:nvPr/>
          </p:nvSpPr>
          <p:spPr bwMode="auto">
            <a:xfrm rot="5400000">
              <a:off x="1187" y="2236"/>
              <a:ext cx="282" cy="110"/>
            </a:xfrm>
            <a:custGeom>
              <a:avLst/>
              <a:gdLst>
                <a:gd name="T0" fmla="*/ 8000 w 8000"/>
                <a:gd name="T1" fmla="*/ 1577 h 3154"/>
                <a:gd name="T2" fmla="*/ 7804 w 8000"/>
                <a:gd name="T3" fmla="*/ 2300 h 3154"/>
                <a:gd name="T4" fmla="*/ 7236 w 8000"/>
                <a:gd name="T5" fmla="*/ 2853 h 3154"/>
                <a:gd name="T6" fmla="*/ 6351 w 8000"/>
                <a:gd name="T7" fmla="*/ 3118 h 3154"/>
                <a:gd name="T8" fmla="*/ 5236 w 8000"/>
                <a:gd name="T9" fmla="*/ 3071 h 3154"/>
                <a:gd name="T10" fmla="*/ 4000 w 8000"/>
                <a:gd name="T11" fmla="*/ 2777 h 3154"/>
                <a:gd name="T12" fmla="*/ 2764 w 8000"/>
                <a:gd name="T13" fmla="*/ 2366 h 3154"/>
                <a:gd name="T14" fmla="*/ 1649 w 8000"/>
                <a:gd name="T15" fmla="*/ 1977 h 3154"/>
                <a:gd name="T16" fmla="*/ 764 w 8000"/>
                <a:gd name="T17" fmla="*/ 1712 h 3154"/>
                <a:gd name="T18" fmla="*/ 196 w 8000"/>
                <a:gd name="T19" fmla="*/ 1595 h 3154"/>
                <a:gd name="T20" fmla="*/ 0 w 8000"/>
                <a:gd name="T21" fmla="*/ 1577 h 3154"/>
                <a:gd name="T22" fmla="*/ 196 w 8000"/>
                <a:gd name="T23" fmla="*/ 1559 h 3154"/>
                <a:gd name="T24" fmla="*/ 764 w 8000"/>
                <a:gd name="T25" fmla="*/ 1442 h 3154"/>
                <a:gd name="T26" fmla="*/ 1649 w 8000"/>
                <a:gd name="T27" fmla="*/ 1177 h 3154"/>
                <a:gd name="T28" fmla="*/ 2764 w 8000"/>
                <a:gd name="T29" fmla="*/ 788 h 3154"/>
                <a:gd name="T30" fmla="*/ 4000 w 8000"/>
                <a:gd name="T31" fmla="*/ 377 h 3154"/>
                <a:gd name="T32" fmla="*/ 5236 w 8000"/>
                <a:gd name="T33" fmla="*/ 83 h 3154"/>
                <a:gd name="T34" fmla="*/ 6351 w 8000"/>
                <a:gd name="T35" fmla="*/ 36 h 3154"/>
                <a:gd name="T36" fmla="*/ 7236 w 8000"/>
                <a:gd name="T37" fmla="*/ 301 h 3154"/>
                <a:gd name="T38" fmla="*/ 7804 w 8000"/>
                <a:gd name="T39" fmla="*/ 854 h 3154"/>
                <a:gd name="T40" fmla="*/ 8000 w 8000"/>
                <a:gd name="T41" fmla="*/ 1577 h 315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000"/>
                <a:gd name="T64" fmla="*/ 0 h 3154"/>
                <a:gd name="T65" fmla="*/ 8000 w 8000"/>
                <a:gd name="T66" fmla="*/ 3154 h 315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000" h="3154">
                  <a:moveTo>
                    <a:pt x="8000" y="1577"/>
                  </a:moveTo>
                  <a:cubicBezTo>
                    <a:pt x="8000" y="1818"/>
                    <a:pt x="7931" y="2087"/>
                    <a:pt x="7804" y="2300"/>
                  </a:cubicBezTo>
                  <a:cubicBezTo>
                    <a:pt x="7677" y="2513"/>
                    <a:pt x="7478" y="2717"/>
                    <a:pt x="7236" y="2853"/>
                  </a:cubicBezTo>
                  <a:cubicBezTo>
                    <a:pt x="6994" y="2989"/>
                    <a:pt x="6684" y="3082"/>
                    <a:pt x="6351" y="3118"/>
                  </a:cubicBezTo>
                  <a:cubicBezTo>
                    <a:pt x="6018" y="3154"/>
                    <a:pt x="5628" y="3128"/>
                    <a:pt x="5236" y="3071"/>
                  </a:cubicBezTo>
                  <a:cubicBezTo>
                    <a:pt x="4844" y="3014"/>
                    <a:pt x="4412" y="2895"/>
                    <a:pt x="4000" y="2777"/>
                  </a:cubicBezTo>
                  <a:cubicBezTo>
                    <a:pt x="3588" y="2659"/>
                    <a:pt x="3156" y="2499"/>
                    <a:pt x="2764" y="2366"/>
                  </a:cubicBezTo>
                  <a:cubicBezTo>
                    <a:pt x="2372" y="2233"/>
                    <a:pt x="1982" y="2086"/>
                    <a:pt x="1649" y="1977"/>
                  </a:cubicBezTo>
                  <a:cubicBezTo>
                    <a:pt x="1316" y="1868"/>
                    <a:pt x="1006" y="1776"/>
                    <a:pt x="764" y="1712"/>
                  </a:cubicBezTo>
                  <a:cubicBezTo>
                    <a:pt x="522" y="1648"/>
                    <a:pt x="323" y="1617"/>
                    <a:pt x="196" y="1595"/>
                  </a:cubicBezTo>
                  <a:cubicBezTo>
                    <a:pt x="69" y="1573"/>
                    <a:pt x="0" y="1571"/>
                    <a:pt x="0" y="1577"/>
                  </a:cubicBezTo>
                  <a:cubicBezTo>
                    <a:pt x="0" y="1583"/>
                    <a:pt x="69" y="1581"/>
                    <a:pt x="196" y="1559"/>
                  </a:cubicBezTo>
                  <a:cubicBezTo>
                    <a:pt x="323" y="1537"/>
                    <a:pt x="522" y="1506"/>
                    <a:pt x="764" y="1442"/>
                  </a:cubicBezTo>
                  <a:cubicBezTo>
                    <a:pt x="1006" y="1378"/>
                    <a:pt x="1316" y="1286"/>
                    <a:pt x="1649" y="1177"/>
                  </a:cubicBezTo>
                  <a:cubicBezTo>
                    <a:pt x="1982" y="1068"/>
                    <a:pt x="2372" y="921"/>
                    <a:pt x="2764" y="788"/>
                  </a:cubicBezTo>
                  <a:cubicBezTo>
                    <a:pt x="3156" y="655"/>
                    <a:pt x="3588" y="495"/>
                    <a:pt x="4000" y="377"/>
                  </a:cubicBezTo>
                  <a:cubicBezTo>
                    <a:pt x="4412" y="259"/>
                    <a:pt x="4844" y="140"/>
                    <a:pt x="5236" y="83"/>
                  </a:cubicBezTo>
                  <a:cubicBezTo>
                    <a:pt x="5628" y="26"/>
                    <a:pt x="6018" y="0"/>
                    <a:pt x="6351" y="36"/>
                  </a:cubicBezTo>
                  <a:cubicBezTo>
                    <a:pt x="6684" y="72"/>
                    <a:pt x="6994" y="165"/>
                    <a:pt x="7236" y="301"/>
                  </a:cubicBezTo>
                  <a:cubicBezTo>
                    <a:pt x="7478" y="437"/>
                    <a:pt x="7677" y="641"/>
                    <a:pt x="7804" y="854"/>
                  </a:cubicBezTo>
                  <a:cubicBezTo>
                    <a:pt x="7931" y="1067"/>
                    <a:pt x="8000" y="1336"/>
                    <a:pt x="8000" y="1577"/>
                  </a:cubicBezTo>
                  <a:close/>
                </a:path>
              </a:pathLst>
            </a:custGeom>
            <a:gradFill rotWithShape="1">
              <a:gsLst>
                <a:gs pos="0">
                  <a:srgbClr val="FFFFFF"/>
                </a:gs>
                <a:gs pos="100000">
                  <a:srgbClr val="F6F6C0"/>
                </a:gs>
              </a:gsLst>
              <a:path path="rect">
                <a:fillToRect l="50000" t="50000" r="50000" b="50000"/>
              </a:path>
            </a:gradFill>
            <a:ln w="9525">
              <a:solidFill>
                <a:srgbClr val="FF0000"/>
              </a:solidFill>
              <a:round/>
              <a:headEnd/>
              <a:tailEnd/>
            </a:ln>
          </p:spPr>
          <p:txBody>
            <a:bodyPr/>
            <a:lstStyle/>
            <a:p>
              <a:endParaRPr lang="en-US" sz="1800"/>
            </a:p>
          </p:txBody>
        </p:sp>
      </p:grpSp>
      <p:sp>
        <p:nvSpPr>
          <p:cNvPr id="12323" name="Text Box 211"/>
          <p:cNvSpPr txBox="1">
            <a:spLocks noChangeArrowheads="1"/>
          </p:cNvSpPr>
          <p:nvPr/>
        </p:nvSpPr>
        <p:spPr bwMode="auto">
          <a:xfrm>
            <a:off x="685800" y="2590800"/>
            <a:ext cx="35814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endParaRPr lang="en-US" sz="3200">
              <a:latin typeface="VNI-Times" pitchFamily="2" charset="0"/>
            </a:endParaRPr>
          </a:p>
        </p:txBody>
      </p:sp>
      <p:sp>
        <p:nvSpPr>
          <p:cNvPr id="12324" name="Text Box 213"/>
          <p:cNvSpPr txBox="1">
            <a:spLocks noChangeArrowheads="1"/>
          </p:cNvSpPr>
          <p:nvPr/>
        </p:nvSpPr>
        <p:spPr bwMode="auto">
          <a:xfrm>
            <a:off x="0" y="2133600"/>
            <a:ext cx="259080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endParaRPr lang="en-US" sz="3200">
              <a:latin typeface="VNI-Times" pitchFamily="2" charset="0"/>
            </a:endParaRPr>
          </a:p>
        </p:txBody>
      </p:sp>
      <p:sp>
        <p:nvSpPr>
          <p:cNvPr id="49371" name="Text Box 219"/>
          <p:cNvSpPr txBox="1">
            <a:spLocks noChangeArrowheads="1"/>
          </p:cNvSpPr>
          <p:nvPr/>
        </p:nvSpPr>
        <p:spPr bwMode="auto">
          <a:xfrm>
            <a:off x="7029450" y="1812925"/>
            <a:ext cx="3841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3200" b="1" dirty="0">
                <a:latin typeface="Times New Roman" pitchFamily="18" charset="0"/>
              </a:rPr>
              <a:t>?</a:t>
            </a:r>
          </a:p>
        </p:txBody>
      </p:sp>
      <p:sp>
        <p:nvSpPr>
          <p:cNvPr id="49372" name="Text Box 220"/>
          <p:cNvSpPr txBox="1">
            <a:spLocks noChangeArrowheads="1"/>
          </p:cNvSpPr>
          <p:nvPr/>
        </p:nvSpPr>
        <p:spPr bwMode="auto">
          <a:xfrm>
            <a:off x="7436261" y="1851025"/>
            <a:ext cx="768350"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3200" b="1" dirty="0">
                <a:solidFill>
                  <a:srgbClr val="000000"/>
                </a:solidFill>
                <a:latin typeface="Times New Roman" pitchFamily="18" charset="0"/>
              </a:rPr>
              <a:t>O</a:t>
            </a:r>
            <a:r>
              <a:rPr lang="en-US" sz="3200" b="1" baseline="-25000" dirty="0">
                <a:solidFill>
                  <a:srgbClr val="000000"/>
                </a:solidFill>
                <a:latin typeface="Times New Roman" pitchFamily="18" charset="0"/>
              </a:rPr>
              <a:t>2</a:t>
            </a:r>
            <a:endParaRPr lang="en-US" sz="3200" b="1" dirty="0">
              <a:solidFill>
                <a:srgbClr val="000000"/>
              </a:solidFill>
              <a:latin typeface="Times New Roman" pitchFamily="18" charset="0"/>
            </a:endParaRPr>
          </a:p>
        </p:txBody>
      </p:sp>
      <p:sp>
        <p:nvSpPr>
          <p:cNvPr id="49387" name="Text Box 235"/>
          <p:cNvSpPr txBox="1">
            <a:spLocks noChangeArrowheads="1"/>
          </p:cNvSpPr>
          <p:nvPr/>
        </p:nvSpPr>
        <p:spPr bwMode="auto">
          <a:xfrm>
            <a:off x="7081838" y="2200275"/>
            <a:ext cx="230187" cy="396875"/>
          </a:xfrm>
          <a:prstGeom prst="rect">
            <a:avLst/>
          </a:prstGeom>
          <a:noFill/>
          <a:ln w="9525">
            <a:noFill/>
            <a:miter lim="800000"/>
            <a:headEnd/>
            <a:tailEnd/>
          </a:ln>
          <a:effectLst/>
        </p:spPr>
        <p:txBody>
          <a:bodyPr>
            <a:spAutoFit/>
          </a:bodyPr>
          <a:lstStyle/>
          <a:p>
            <a:pPr>
              <a:spcBef>
                <a:spcPct val="50000"/>
              </a:spcBef>
              <a:defRPr/>
            </a:pPr>
            <a:r>
              <a:rPr lang="en-US" b="1">
                <a:effectLst>
                  <a:outerShdw blurRad="38100" dist="38100" dir="2700000" algn="tl">
                    <a:srgbClr val="C0C0C0"/>
                  </a:outerShdw>
                </a:effectLst>
                <a:latin typeface="Times New Roman" pitchFamily="18" charset="0"/>
              </a:rPr>
              <a:t>1</a:t>
            </a:r>
          </a:p>
        </p:txBody>
      </p:sp>
      <p:sp>
        <p:nvSpPr>
          <p:cNvPr id="9" name="Slide Number Placeholder 8"/>
          <p:cNvSpPr>
            <a:spLocks noGrp="1"/>
          </p:cNvSpPr>
          <p:nvPr>
            <p:ph type="sldNum" sz="quarter" idx="12"/>
          </p:nvPr>
        </p:nvSpPr>
        <p:spPr/>
        <p:txBody>
          <a:bodyPr/>
          <a:lstStyle/>
          <a:p>
            <a:pPr>
              <a:defRPr/>
            </a:pPr>
            <a:fld id="{7617AE56-411A-42AE-A791-1A6DE1FF711F}" type="slidenum">
              <a:rPr lang="en-US" smtClean="0">
                <a:solidFill>
                  <a:srgbClr val="000000"/>
                </a:solidFill>
              </a:rPr>
              <a:pPr>
                <a:defRPr/>
              </a:pPr>
              <a:t>12</a:t>
            </a:fld>
            <a:endParaRPr lang="en-US">
              <a:solidFill>
                <a:srgbClr val="000000"/>
              </a:solidFill>
            </a:endParaRPr>
          </a:p>
        </p:txBody>
      </p:sp>
      <p:sp>
        <p:nvSpPr>
          <p:cNvPr id="83" name="Explosion 2 1">
            <a:extLst>
              <a:ext uri="{FF2B5EF4-FFF2-40B4-BE49-F238E27FC236}">
                <a16:creationId xmlns:a16="http://schemas.microsoft.com/office/drawing/2014/main" id="{ED5B52D7-AF43-431D-85DA-6D12CCE37F3F}"/>
              </a:ext>
            </a:extLst>
          </p:cNvPr>
          <p:cNvSpPr/>
          <p:nvPr/>
        </p:nvSpPr>
        <p:spPr>
          <a:xfrm>
            <a:off x="0" y="3814762"/>
            <a:ext cx="3857625" cy="2803099"/>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Times New Roman" pitchFamily="18" charset="0"/>
                <a:cs typeface="Times New Roman" pitchFamily="18" charset="0"/>
              </a:rPr>
              <a:t>Mô</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tả</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lại</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thí</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nghiệm</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tổng</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hợp</a:t>
            </a:r>
            <a:r>
              <a:rPr lang="en-US" sz="2400" b="1" dirty="0">
                <a:solidFill>
                  <a:schemeClr val="tx1"/>
                </a:solidFill>
                <a:latin typeface="Times New Roman" pitchFamily="18" charset="0"/>
                <a:cs typeface="Times New Roman" pitchFamily="18" charset="0"/>
              </a:rPr>
              <a:t> </a:t>
            </a:r>
            <a:r>
              <a:rPr lang="en-US" sz="2400" b="1" dirty="0" err="1">
                <a:solidFill>
                  <a:schemeClr val="tx1"/>
                </a:solidFill>
                <a:latin typeface="Times New Roman" pitchFamily="18" charset="0"/>
                <a:cs typeface="Times New Roman" pitchFamily="18" charset="0"/>
              </a:rPr>
              <a:t>nước</a:t>
            </a:r>
            <a:r>
              <a:rPr lang="en-US" sz="2400" b="1" dirty="0">
                <a:solidFill>
                  <a:schemeClr val="tx1"/>
                </a:solidFill>
                <a:latin typeface="Times New Roman" pitchFamily="18" charset="0"/>
                <a:cs typeface="Times New Roman" pitchFamily="18" charset="0"/>
              </a:rPr>
              <a:t> !!! </a:t>
            </a:r>
          </a:p>
        </p:txBody>
      </p:sp>
    </p:spTree>
    <p:extLst>
      <p:ext uri="{BB962C8B-B14F-4D97-AF65-F5344CB8AC3E}">
        <p14:creationId xmlns:p14="http://schemas.microsoft.com/office/powerpoint/2010/main" val="11586056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childTnLst>
                                </p:cTn>
                              </p:par>
                              <p:par>
                                <p:cTn id="9" presetID="22" presetClass="entr" presetSubtype="8" fill="hold" grpId="0" nodeType="withEffect">
                                  <p:stCondLst>
                                    <p:cond delay="0"/>
                                  </p:stCondLst>
                                  <p:childTnLst>
                                    <p:set>
                                      <p:cBhvr>
                                        <p:cTn id="10" dur="1" fill="hold">
                                          <p:stCondLst>
                                            <p:cond delay="0"/>
                                          </p:stCondLst>
                                        </p:cTn>
                                        <p:tgtEl>
                                          <p:spTgt spid="49260"/>
                                        </p:tgtEl>
                                        <p:attrNameLst>
                                          <p:attrName>style.visibility</p:attrName>
                                        </p:attrNameLst>
                                      </p:cBhvr>
                                      <p:to>
                                        <p:strVal val="visible"/>
                                      </p:to>
                                    </p:set>
                                    <p:animEffect transition="in" filter="wipe(left)">
                                      <p:cBhvr>
                                        <p:cTn id="11" dur="3000"/>
                                        <p:tgtEl>
                                          <p:spTgt spid="49260"/>
                                        </p:tgtEl>
                                      </p:cBhvr>
                                    </p:animEffect>
                                  </p:childTnLst>
                                </p:cTn>
                              </p:par>
                            </p:childTnLst>
                          </p:cTn>
                        </p:par>
                        <p:par>
                          <p:cTn id="12" fill="hold" nodeType="afterGroup">
                            <p:stCondLst>
                              <p:cond delay="3000"/>
                            </p:stCondLst>
                            <p:childTnLst>
                              <p:par>
                                <p:cTn id="13" presetID="4" presetClass="entr" presetSubtype="16" fill="hold" grpId="0" nodeType="afterEffect">
                                  <p:stCondLst>
                                    <p:cond delay="0"/>
                                  </p:stCondLst>
                                  <p:childTnLst>
                                    <p:set>
                                      <p:cBhvr>
                                        <p:cTn id="14" dur="1" fill="hold">
                                          <p:stCondLst>
                                            <p:cond delay="0"/>
                                          </p:stCondLst>
                                        </p:cTn>
                                        <p:tgtEl>
                                          <p:spTgt spid="49324"/>
                                        </p:tgtEl>
                                        <p:attrNameLst>
                                          <p:attrName>style.visibility</p:attrName>
                                        </p:attrNameLst>
                                      </p:cBhvr>
                                      <p:to>
                                        <p:strVal val="visible"/>
                                      </p:to>
                                    </p:set>
                                    <p:animEffect transition="in" filter="box(in)">
                                      <p:cBhvr>
                                        <p:cTn id="15" dur="500"/>
                                        <p:tgtEl>
                                          <p:spTgt spid="49324"/>
                                        </p:tgtEl>
                                      </p:cBhvr>
                                    </p:animEffect>
                                  </p:childTnLst>
                                </p:cTn>
                              </p:par>
                              <p:par>
                                <p:cTn id="16" presetID="0" presetClass="path" presetSubtype="0" repeatCount="indefinite" accel="50000" decel="50000" fill="hold" grpId="1" nodeType="withEffect">
                                  <p:stCondLst>
                                    <p:cond delay="0"/>
                                  </p:stCondLst>
                                  <p:childTnLst>
                                    <p:animMotion origin="layout" path="M 2.77778E-7 1.96532E-6 C 0.00573 -0.01295 0.01163 -0.02567 0.01111 -0.04856 C 0.01059 -0.07145 -0.00625 -0.1133 -0.0033 -0.13734 C -0.00035 -0.16139 0.02639 -0.17364 0.02847 -0.19237 C 0.03056 -0.2111 0.01997 -0.23029 0.00937 -0.24948 " pathEditMode="relative" rAng="0" ptsTypes="aaaaA">
                                      <p:cBhvr>
                                        <p:cTn id="17" dur="2000" fill="hold"/>
                                        <p:tgtEl>
                                          <p:spTgt spid="49324"/>
                                        </p:tgtEl>
                                        <p:attrNameLst>
                                          <p:attrName>ppt_x</p:attrName>
                                          <p:attrName>ppt_y</p:attrName>
                                        </p:attrNameLst>
                                      </p:cBhvr>
                                      <p:rCtr x="1215" y="-12486"/>
                                    </p:animMotion>
                                  </p:childTnLst>
                                </p:cTn>
                              </p:par>
                              <p:par>
                                <p:cTn id="18" presetID="4" presetClass="entr" presetSubtype="16" fill="hold" grpId="0" nodeType="withEffect">
                                  <p:stCondLst>
                                    <p:cond delay="0"/>
                                  </p:stCondLst>
                                  <p:childTnLst>
                                    <p:set>
                                      <p:cBhvr>
                                        <p:cTn id="19" dur="1" fill="hold">
                                          <p:stCondLst>
                                            <p:cond delay="0"/>
                                          </p:stCondLst>
                                        </p:cTn>
                                        <p:tgtEl>
                                          <p:spTgt spid="49330"/>
                                        </p:tgtEl>
                                        <p:attrNameLst>
                                          <p:attrName>style.visibility</p:attrName>
                                        </p:attrNameLst>
                                      </p:cBhvr>
                                      <p:to>
                                        <p:strVal val="visible"/>
                                      </p:to>
                                    </p:set>
                                    <p:animEffect transition="in" filter="box(in)">
                                      <p:cBhvr>
                                        <p:cTn id="20" dur="500"/>
                                        <p:tgtEl>
                                          <p:spTgt spid="49330"/>
                                        </p:tgtEl>
                                      </p:cBhvr>
                                    </p:animEffect>
                                  </p:childTnLst>
                                </p:cTn>
                              </p:par>
                              <p:par>
                                <p:cTn id="21" presetID="0" presetClass="path" presetSubtype="0" repeatCount="indefinite" accel="50000" decel="50000" fill="hold" grpId="1" nodeType="withEffect">
                                  <p:stCondLst>
                                    <p:cond delay="0"/>
                                  </p:stCondLst>
                                  <p:childTnLst>
                                    <p:animMotion origin="layout" path="M -3.33333E-6 1.96532E-6 C 0.00573 -0.01295 0.01164 -0.02567 0.01111 -0.04856 C 0.01059 -0.07145 -0.00625 -0.1133 -0.0033 -0.13734 C -0.00034 -0.16139 0.02639 -0.17364 0.02848 -0.19237 C 0.03056 -0.2111 0.01997 -0.23029 0.00938 -0.24948 " pathEditMode="relative" rAng="0" ptsTypes="aaaaA">
                                      <p:cBhvr>
                                        <p:cTn id="22" dur="2000" fill="hold"/>
                                        <p:tgtEl>
                                          <p:spTgt spid="49330"/>
                                        </p:tgtEl>
                                        <p:attrNameLst>
                                          <p:attrName>ppt_x</p:attrName>
                                          <p:attrName>ppt_y</p:attrName>
                                        </p:attrNameLst>
                                      </p:cBhvr>
                                      <p:rCtr x="1215" y="-12486"/>
                                    </p:animMotion>
                                  </p:childTnLst>
                                </p:cTn>
                              </p:par>
                              <p:par>
                                <p:cTn id="23" presetID="4" presetClass="entr" presetSubtype="16" fill="hold" grpId="0" nodeType="withEffect">
                                  <p:stCondLst>
                                    <p:cond delay="0"/>
                                  </p:stCondLst>
                                  <p:childTnLst>
                                    <p:set>
                                      <p:cBhvr>
                                        <p:cTn id="24" dur="1" fill="hold">
                                          <p:stCondLst>
                                            <p:cond delay="0"/>
                                          </p:stCondLst>
                                        </p:cTn>
                                        <p:tgtEl>
                                          <p:spTgt spid="49331"/>
                                        </p:tgtEl>
                                        <p:attrNameLst>
                                          <p:attrName>style.visibility</p:attrName>
                                        </p:attrNameLst>
                                      </p:cBhvr>
                                      <p:to>
                                        <p:strVal val="visible"/>
                                      </p:to>
                                    </p:set>
                                    <p:animEffect transition="in" filter="box(in)">
                                      <p:cBhvr>
                                        <p:cTn id="25" dur="500"/>
                                        <p:tgtEl>
                                          <p:spTgt spid="49331"/>
                                        </p:tgtEl>
                                      </p:cBhvr>
                                    </p:animEffect>
                                  </p:childTnLst>
                                </p:cTn>
                              </p:par>
                              <p:par>
                                <p:cTn id="26" presetID="0" presetClass="path" presetSubtype="0" repeatCount="indefinite" accel="50000" decel="50000" fill="hold" grpId="1" nodeType="withEffect">
                                  <p:stCondLst>
                                    <p:cond delay="0"/>
                                  </p:stCondLst>
                                  <p:childTnLst>
                                    <p:animMotion origin="layout" path="M 2.77778E-7 -3.75723E-6 C 0.00573 -0.01294 0.01163 -0.02566 0.01111 -0.04855 C 0.01059 -0.07144 -0.00625 -0.11329 -0.0033 -0.13734 C -0.00035 -0.16138 0.02639 -0.17364 0.02847 -0.19237 C 0.03056 -0.21109 0.01997 -0.23029 0.00937 -0.24948 " pathEditMode="relative" rAng="0" ptsTypes="aaaaA">
                                      <p:cBhvr>
                                        <p:cTn id="27" dur="2000" fill="hold"/>
                                        <p:tgtEl>
                                          <p:spTgt spid="49331"/>
                                        </p:tgtEl>
                                        <p:attrNameLst>
                                          <p:attrName>ppt_x</p:attrName>
                                          <p:attrName>ppt_y</p:attrName>
                                        </p:attrNameLst>
                                      </p:cBhvr>
                                      <p:rCtr x="1215" y="-12486"/>
                                    </p:animMotion>
                                  </p:childTnLst>
                                </p:cTn>
                              </p:par>
                              <p:par>
                                <p:cTn id="28" presetID="4" presetClass="entr" presetSubtype="16" fill="hold" grpId="0" nodeType="withEffect">
                                  <p:stCondLst>
                                    <p:cond delay="0"/>
                                  </p:stCondLst>
                                  <p:childTnLst>
                                    <p:set>
                                      <p:cBhvr>
                                        <p:cTn id="29" dur="1" fill="hold">
                                          <p:stCondLst>
                                            <p:cond delay="0"/>
                                          </p:stCondLst>
                                        </p:cTn>
                                        <p:tgtEl>
                                          <p:spTgt spid="49332"/>
                                        </p:tgtEl>
                                        <p:attrNameLst>
                                          <p:attrName>style.visibility</p:attrName>
                                        </p:attrNameLst>
                                      </p:cBhvr>
                                      <p:to>
                                        <p:strVal val="visible"/>
                                      </p:to>
                                    </p:set>
                                    <p:animEffect transition="in" filter="box(in)">
                                      <p:cBhvr>
                                        <p:cTn id="30" dur="500"/>
                                        <p:tgtEl>
                                          <p:spTgt spid="49332"/>
                                        </p:tgtEl>
                                      </p:cBhvr>
                                    </p:animEffect>
                                  </p:childTnLst>
                                </p:cTn>
                              </p:par>
                              <p:par>
                                <p:cTn id="31" presetID="0" presetClass="path" presetSubtype="0" repeatCount="indefinite" accel="50000" decel="50000" fill="hold" grpId="1" nodeType="withEffect">
                                  <p:stCondLst>
                                    <p:cond delay="0"/>
                                  </p:stCondLst>
                                  <p:childTnLst>
                                    <p:animMotion origin="layout" path="M 2.77778E-7 -4.62428E-6 C 0.00573 -0.01294 0.01163 -0.02566 0.01111 -0.04855 C 0.01059 -0.07144 -0.00625 -0.11329 -0.0033 -0.13734 C -0.00035 -0.16138 0.02639 -0.17364 0.02847 -0.19237 C 0.03056 -0.21109 0.01997 -0.23028 0.00937 -0.24948 " pathEditMode="relative" rAng="0" ptsTypes="aaaaA">
                                      <p:cBhvr>
                                        <p:cTn id="32" dur="2000" fill="hold"/>
                                        <p:tgtEl>
                                          <p:spTgt spid="49332"/>
                                        </p:tgtEl>
                                        <p:attrNameLst>
                                          <p:attrName>ppt_x</p:attrName>
                                          <p:attrName>ppt_y</p:attrName>
                                        </p:attrNameLst>
                                      </p:cBhvr>
                                      <p:rCtr x="1215" y="-12486"/>
                                    </p:animMotion>
                                  </p:childTnLst>
                                </p:cTn>
                              </p:par>
                              <p:par>
                                <p:cTn id="33" presetID="4" presetClass="entr" presetSubtype="16" fill="hold" grpId="0" nodeType="withEffect">
                                  <p:stCondLst>
                                    <p:cond delay="0"/>
                                  </p:stCondLst>
                                  <p:childTnLst>
                                    <p:set>
                                      <p:cBhvr>
                                        <p:cTn id="34" dur="1" fill="hold">
                                          <p:stCondLst>
                                            <p:cond delay="0"/>
                                          </p:stCondLst>
                                        </p:cTn>
                                        <p:tgtEl>
                                          <p:spTgt spid="49333"/>
                                        </p:tgtEl>
                                        <p:attrNameLst>
                                          <p:attrName>style.visibility</p:attrName>
                                        </p:attrNameLst>
                                      </p:cBhvr>
                                      <p:to>
                                        <p:strVal val="visible"/>
                                      </p:to>
                                    </p:set>
                                    <p:animEffect transition="in" filter="box(in)">
                                      <p:cBhvr>
                                        <p:cTn id="35" dur="500"/>
                                        <p:tgtEl>
                                          <p:spTgt spid="49333"/>
                                        </p:tgtEl>
                                      </p:cBhvr>
                                    </p:animEffect>
                                  </p:childTnLst>
                                </p:cTn>
                              </p:par>
                              <p:par>
                                <p:cTn id="36" presetID="0" presetClass="path" presetSubtype="0" repeatCount="indefinite" accel="50000" decel="50000" fill="hold" grpId="1" nodeType="withEffect">
                                  <p:stCondLst>
                                    <p:cond delay="0"/>
                                  </p:stCondLst>
                                  <p:childTnLst>
                                    <p:animMotion origin="layout" path="M -3.33333E-6 1.96532E-6 C 0.00573 -0.01295 0.01164 -0.02567 0.01111 -0.04856 C 0.01059 -0.07145 -0.00625 -0.1133 -0.0033 -0.13734 C -0.00034 -0.16139 0.02639 -0.17364 0.02848 -0.19237 C 0.03056 -0.2111 0.01997 -0.23029 0.00938 -0.24948 " pathEditMode="relative" rAng="0" ptsTypes="aaaaA">
                                      <p:cBhvr>
                                        <p:cTn id="37" dur="2000" fill="hold"/>
                                        <p:tgtEl>
                                          <p:spTgt spid="49333"/>
                                        </p:tgtEl>
                                        <p:attrNameLst>
                                          <p:attrName>ppt_x</p:attrName>
                                          <p:attrName>ppt_y</p:attrName>
                                        </p:attrNameLst>
                                      </p:cBhvr>
                                      <p:rCtr x="1215" y="-12486"/>
                                    </p:animMotion>
                                  </p:childTnLst>
                                </p:cTn>
                              </p:par>
                            </p:childTnLst>
                          </p:cTn>
                        </p:par>
                        <p:par>
                          <p:cTn id="38" fill="hold" nodeType="afterGroup">
                            <p:stCondLst>
                              <p:cond delay="5000"/>
                            </p:stCondLst>
                            <p:childTnLst>
                              <p:par>
                                <p:cTn id="39" presetID="22" presetClass="entr" presetSubtype="1"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up)">
                                      <p:cBhvr>
                                        <p:cTn id="41" dur="5000"/>
                                        <p:tgtEl>
                                          <p:spTgt spid="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9158"/>
                                        </p:tgtEl>
                                        <p:attrNameLst>
                                          <p:attrName>style.visibility</p:attrName>
                                        </p:attrNameLst>
                                      </p:cBhvr>
                                      <p:to>
                                        <p:strVal val="visible"/>
                                      </p:to>
                                    </p:set>
                                    <p:animEffect transition="in" filter="wipe(down)">
                                      <p:cBhvr>
                                        <p:cTn id="44" dur="5000"/>
                                        <p:tgtEl>
                                          <p:spTgt spid="49158"/>
                                        </p:tgtEl>
                                      </p:cBhvr>
                                    </p:animEffect>
                                  </p:childTnLst>
                                </p:cTn>
                              </p:par>
                            </p:childTnLst>
                          </p:cTn>
                        </p:par>
                        <p:par>
                          <p:cTn id="45" fill="hold" nodeType="afterGroup">
                            <p:stCondLst>
                              <p:cond delay="10000"/>
                            </p:stCondLst>
                            <p:childTnLst>
                              <p:par>
                                <p:cTn id="46" presetID="4" presetClass="exit" presetSubtype="16" fill="hold" grpId="2" nodeType="afterEffect">
                                  <p:stCondLst>
                                    <p:cond delay="0"/>
                                  </p:stCondLst>
                                  <p:childTnLst>
                                    <p:animEffect transition="out" filter="box(in)">
                                      <p:cBhvr>
                                        <p:cTn id="47" dur="500"/>
                                        <p:tgtEl>
                                          <p:spTgt spid="49324"/>
                                        </p:tgtEl>
                                      </p:cBhvr>
                                    </p:animEffect>
                                    <p:set>
                                      <p:cBhvr>
                                        <p:cTn id="48" dur="1" fill="hold">
                                          <p:stCondLst>
                                            <p:cond delay="499"/>
                                          </p:stCondLst>
                                        </p:cTn>
                                        <p:tgtEl>
                                          <p:spTgt spid="49324"/>
                                        </p:tgtEl>
                                        <p:attrNameLst>
                                          <p:attrName>style.visibility</p:attrName>
                                        </p:attrNameLst>
                                      </p:cBhvr>
                                      <p:to>
                                        <p:strVal val="hidden"/>
                                      </p:to>
                                    </p:set>
                                  </p:childTnLst>
                                </p:cTn>
                              </p:par>
                              <p:par>
                                <p:cTn id="49" presetID="4" presetClass="exit" presetSubtype="16" fill="hold" grpId="2" nodeType="withEffect">
                                  <p:stCondLst>
                                    <p:cond delay="0"/>
                                  </p:stCondLst>
                                  <p:childTnLst>
                                    <p:animEffect transition="out" filter="box(in)">
                                      <p:cBhvr>
                                        <p:cTn id="50" dur="500"/>
                                        <p:tgtEl>
                                          <p:spTgt spid="49330"/>
                                        </p:tgtEl>
                                      </p:cBhvr>
                                    </p:animEffect>
                                    <p:set>
                                      <p:cBhvr>
                                        <p:cTn id="51" dur="1" fill="hold">
                                          <p:stCondLst>
                                            <p:cond delay="499"/>
                                          </p:stCondLst>
                                        </p:cTn>
                                        <p:tgtEl>
                                          <p:spTgt spid="49330"/>
                                        </p:tgtEl>
                                        <p:attrNameLst>
                                          <p:attrName>style.visibility</p:attrName>
                                        </p:attrNameLst>
                                      </p:cBhvr>
                                      <p:to>
                                        <p:strVal val="hidden"/>
                                      </p:to>
                                    </p:set>
                                  </p:childTnLst>
                                </p:cTn>
                              </p:par>
                              <p:par>
                                <p:cTn id="52" presetID="4" presetClass="exit" presetSubtype="16" fill="hold" grpId="2" nodeType="withEffect">
                                  <p:stCondLst>
                                    <p:cond delay="0"/>
                                  </p:stCondLst>
                                  <p:childTnLst>
                                    <p:animEffect transition="out" filter="box(in)">
                                      <p:cBhvr>
                                        <p:cTn id="53" dur="500"/>
                                        <p:tgtEl>
                                          <p:spTgt spid="49331"/>
                                        </p:tgtEl>
                                      </p:cBhvr>
                                    </p:animEffect>
                                    <p:set>
                                      <p:cBhvr>
                                        <p:cTn id="54" dur="1" fill="hold">
                                          <p:stCondLst>
                                            <p:cond delay="499"/>
                                          </p:stCondLst>
                                        </p:cTn>
                                        <p:tgtEl>
                                          <p:spTgt spid="49331"/>
                                        </p:tgtEl>
                                        <p:attrNameLst>
                                          <p:attrName>style.visibility</p:attrName>
                                        </p:attrNameLst>
                                      </p:cBhvr>
                                      <p:to>
                                        <p:strVal val="hidden"/>
                                      </p:to>
                                    </p:set>
                                  </p:childTnLst>
                                </p:cTn>
                              </p:par>
                              <p:par>
                                <p:cTn id="55" presetID="4" presetClass="exit" presetSubtype="16" fill="hold" grpId="2" nodeType="withEffect">
                                  <p:stCondLst>
                                    <p:cond delay="0"/>
                                  </p:stCondLst>
                                  <p:childTnLst>
                                    <p:animEffect transition="out" filter="box(in)">
                                      <p:cBhvr>
                                        <p:cTn id="56" dur="500"/>
                                        <p:tgtEl>
                                          <p:spTgt spid="49332"/>
                                        </p:tgtEl>
                                      </p:cBhvr>
                                    </p:animEffect>
                                    <p:set>
                                      <p:cBhvr>
                                        <p:cTn id="57" dur="1" fill="hold">
                                          <p:stCondLst>
                                            <p:cond delay="499"/>
                                          </p:stCondLst>
                                        </p:cTn>
                                        <p:tgtEl>
                                          <p:spTgt spid="49332"/>
                                        </p:tgtEl>
                                        <p:attrNameLst>
                                          <p:attrName>style.visibility</p:attrName>
                                        </p:attrNameLst>
                                      </p:cBhvr>
                                      <p:to>
                                        <p:strVal val="hidden"/>
                                      </p:to>
                                    </p:set>
                                  </p:childTnLst>
                                </p:cTn>
                              </p:par>
                              <p:par>
                                <p:cTn id="58" presetID="4" presetClass="exit" presetSubtype="16" fill="hold" grpId="2" nodeType="withEffect">
                                  <p:stCondLst>
                                    <p:cond delay="0"/>
                                  </p:stCondLst>
                                  <p:childTnLst>
                                    <p:animEffect transition="out" filter="box(in)">
                                      <p:cBhvr>
                                        <p:cTn id="59" dur="500"/>
                                        <p:tgtEl>
                                          <p:spTgt spid="49333"/>
                                        </p:tgtEl>
                                      </p:cBhvr>
                                    </p:animEffect>
                                    <p:set>
                                      <p:cBhvr>
                                        <p:cTn id="60" dur="1" fill="hold">
                                          <p:stCondLst>
                                            <p:cond delay="499"/>
                                          </p:stCondLst>
                                        </p:cTn>
                                        <p:tgtEl>
                                          <p:spTgt spid="49333"/>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4" presetClass="exit" presetSubtype="16" fill="hold" nodeType="clickEffect">
                                  <p:stCondLst>
                                    <p:cond delay="0"/>
                                  </p:stCondLst>
                                  <p:childTnLst>
                                    <p:animEffect transition="out" filter="box(in)">
                                      <p:cBhvr>
                                        <p:cTn id="64" dur="500"/>
                                        <p:tgtEl>
                                          <p:spTgt spid="7"/>
                                        </p:tgtEl>
                                      </p:cBhvr>
                                    </p:animEffect>
                                    <p:set>
                                      <p:cBhvr>
                                        <p:cTn id="65" dur="1" fill="hold">
                                          <p:stCondLst>
                                            <p:cond delay="499"/>
                                          </p:stCondLst>
                                        </p:cTn>
                                        <p:tgtEl>
                                          <p:spTgt spid="7"/>
                                        </p:tgtEl>
                                        <p:attrNameLst>
                                          <p:attrName>style.visibility</p:attrName>
                                        </p:attrNameLst>
                                      </p:cBhvr>
                                      <p:to>
                                        <p:strVal val="hidden"/>
                                      </p:to>
                                    </p:set>
                                  </p:childTnLst>
                                </p:cTn>
                              </p:par>
                              <p:par>
                                <p:cTn id="66" presetID="23" presetClass="entr" presetSubtype="16" fill="hold" nodeType="withEffect">
                                  <p:stCondLst>
                                    <p:cond delay="0"/>
                                  </p:stCondLst>
                                  <p:childTnLst>
                                    <p:set>
                                      <p:cBhvr>
                                        <p:cTn id="67" dur="1" fill="hold">
                                          <p:stCondLst>
                                            <p:cond delay="0"/>
                                          </p:stCondLst>
                                        </p:cTn>
                                        <p:tgtEl>
                                          <p:spTgt spid="6"/>
                                        </p:tgtEl>
                                        <p:attrNameLst>
                                          <p:attrName>style.visibility</p:attrName>
                                        </p:attrNameLst>
                                      </p:cBhvr>
                                      <p:to>
                                        <p:strVal val="visible"/>
                                      </p:to>
                                    </p:set>
                                    <p:anim calcmode="lin" valueType="num">
                                      <p:cBhvr>
                                        <p:cTn id="68" dur="1000" fill="hold"/>
                                        <p:tgtEl>
                                          <p:spTgt spid="6"/>
                                        </p:tgtEl>
                                        <p:attrNameLst>
                                          <p:attrName>ppt_w</p:attrName>
                                        </p:attrNameLst>
                                      </p:cBhvr>
                                      <p:tavLst>
                                        <p:tav tm="0">
                                          <p:val>
                                            <p:fltVal val="0"/>
                                          </p:val>
                                        </p:tav>
                                        <p:tav tm="100000">
                                          <p:val>
                                            <p:strVal val="#ppt_w"/>
                                          </p:val>
                                        </p:tav>
                                      </p:tavLst>
                                    </p:anim>
                                    <p:anim calcmode="lin" valueType="num">
                                      <p:cBhvr>
                                        <p:cTn id="69" dur="1000" fill="hold"/>
                                        <p:tgtEl>
                                          <p:spTgt spid="6"/>
                                        </p:tgtEl>
                                        <p:attrNameLst>
                                          <p:attrName>ppt_h</p:attrName>
                                        </p:attrNameLst>
                                      </p:cBhvr>
                                      <p:tavLst>
                                        <p:tav tm="0">
                                          <p:val>
                                            <p:fltVal val="0"/>
                                          </p:val>
                                        </p:tav>
                                        <p:tav tm="100000">
                                          <p:val>
                                            <p:strVal val="#ppt_h"/>
                                          </p:val>
                                        </p:tav>
                                      </p:tavLst>
                                    </p:anim>
                                  </p:childTnLst>
                                </p:cTn>
                              </p:par>
                            </p:childTnLst>
                          </p:cTn>
                        </p:par>
                        <p:par>
                          <p:cTn id="70" fill="hold" nodeType="afterGroup">
                            <p:stCondLst>
                              <p:cond delay="1000"/>
                            </p:stCondLst>
                            <p:childTnLst>
                              <p:par>
                                <p:cTn id="71" presetID="4" presetClass="entr" presetSubtype="16" fill="hold" grpId="0" nodeType="afterEffect">
                                  <p:stCondLst>
                                    <p:cond delay="0"/>
                                  </p:stCondLst>
                                  <p:childTnLst>
                                    <p:set>
                                      <p:cBhvr>
                                        <p:cTn id="72" dur="1" fill="hold">
                                          <p:stCondLst>
                                            <p:cond delay="0"/>
                                          </p:stCondLst>
                                        </p:cTn>
                                        <p:tgtEl>
                                          <p:spTgt spid="49334"/>
                                        </p:tgtEl>
                                        <p:attrNameLst>
                                          <p:attrName>style.visibility</p:attrName>
                                        </p:attrNameLst>
                                      </p:cBhvr>
                                      <p:to>
                                        <p:strVal val="visible"/>
                                      </p:to>
                                    </p:set>
                                    <p:animEffect transition="in" filter="box(in)">
                                      <p:cBhvr>
                                        <p:cTn id="73" dur="500"/>
                                        <p:tgtEl>
                                          <p:spTgt spid="49334"/>
                                        </p:tgtEl>
                                      </p:cBhvr>
                                    </p:animEffect>
                                  </p:childTnLst>
                                </p:cTn>
                              </p:par>
                              <p:par>
                                <p:cTn id="74" presetID="0" presetClass="path" presetSubtype="0" repeatCount="indefinite" accel="50000" decel="50000" fill="hold" grpId="1" nodeType="withEffect">
                                  <p:stCondLst>
                                    <p:cond delay="0"/>
                                  </p:stCondLst>
                                  <p:childTnLst>
                                    <p:animMotion origin="layout" path="M 2.77778E-7 1.96532E-6 C 0.00573 -0.01295 0.01163 -0.02567 0.01111 -0.04856 C 0.01059 -0.07145 -0.00625 -0.1133 -0.0033 -0.13734 C -0.00035 -0.16139 0.02639 -0.17364 0.02847 -0.19237 C 0.03056 -0.2111 0.01997 -0.23029 0.00937 -0.24948 " pathEditMode="relative" rAng="0" ptsTypes="aaaaA">
                                      <p:cBhvr>
                                        <p:cTn id="75" dur="2000" fill="hold"/>
                                        <p:tgtEl>
                                          <p:spTgt spid="49334"/>
                                        </p:tgtEl>
                                        <p:attrNameLst>
                                          <p:attrName>ppt_x</p:attrName>
                                          <p:attrName>ppt_y</p:attrName>
                                        </p:attrNameLst>
                                      </p:cBhvr>
                                      <p:rCtr x="1215" y="-12486"/>
                                    </p:animMotion>
                                  </p:childTnLst>
                                </p:cTn>
                              </p:par>
                              <p:par>
                                <p:cTn id="76" presetID="4" presetClass="entr" presetSubtype="16" fill="hold" grpId="0" nodeType="withEffect">
                                  <p:stCondLst>
                                    <p:cond delay="0"/>
                                  </p:stCondLst>
                                  <p:childTnLst>
                                    <p:set>
                                      <p:cBhvr>
                                        <p:cTn id="77" dur="1" fill="hold">
                                          <p:stCondLst>
                                            <p:cond delay="0"/>
                                          </p:stCondLst>
                                        </p:cTn>
                                        <p:tgtEl>
                                          <p:spTgt spid="49335"/>
                                        </p:tgtEl>
                                        <p:attrNameLst>
                                          <p:attrName>style.visibility</p:attrName>
                                        </p:attrNameLst>
                                      </p:cBhvr>
                                      <p:to>
                                        <p:strVal val="visible"/>
                                      </p:to>
                                    </p:set>
                                    <p:animEffect transition="in" filter="box(in)">
                                      <p:cBhvr>
                                        <p:cTn id="78" dur="500"/>
                                        <p:tgtEl>
                                          <p:spTgt spid="49335"/>
                                        </p:tgtEl>
                                      </p:cBhvr>
                                    </p:animEffect>
                                  </p:childTnLst>
                                </p:cTn>
                              </p:par>
                              <p:par>
                                <p:cTn id="79" presetID="0" presetClass="path" presetSubtype="0" repeatCount="indefinite" accel="50000" decel="50000" fill="hold" grpId="1" nodeType="withEffect">
                                  <p:stCondLst>
                                    <p:cond delay="0"/>
                                  </p:stCondLst>
                                  <p:childTnLst>
                                    <p:animMotion origin="layout" path="M -3.33333E-6 1.96532E-6 C 0.00573 -0.01295 0.01164 -0.02567 0.01111 -0.04856 C 0.01059 -0.07145 -0.00625 -0.1133 -0.0033 -0.13734 C -0.00034 -0.16139 0.02639 -0.17364 0.02848 -0.19237 C 0.03056 -0.2111 0.01997 -0.23029 0.00938 -0.24948 " pathEditMode="relative" rAng="0" ptsTypes="aaaaA">
                                      <p:cBhvr>
                                        <p:cTn id="80" dur="2000" fill="hold"/>
                                        <p:tgtEl>
                                          <p:spTgt spid="49335"/>
                                        </p:tgtEl>
                                        <p:attrNameLst>
                                          <p:attrName>ppt_x</p:attrName>
                                          <p:attrName>ppt_y</p:attrName>
                                        </p:attrNameLst>
                                      </p:cBhvr>
                                      <p:rCtr x="1215" y="-12486"/>
                                    </p:animMotion>
                                  </p:childTnLst>
                                </p:cTn>
                              </p:par>
                              <p:par>
                                <p:cTn id="81" presetID="4" presetClass="entr" presetSubtype="16" fill="hold" grpId="0" nodeType="withEffect">
                                  <p:stCondLst>
                                    <p:cond delay="0"/>
                                  </p:stCondLst>
                                  <p:childTnLst>
                                    <p:set>
                                      <p:cBhvr>
                                        <p:cTn id="82" dur="1" fill="hold">
                                          <p:stCondLst>
                                            <p:cond delay="0"/>
                                          </p:stCondLst>
                                        </p:cTn>
                                        <p:tgtEl>
                                          <p:spTgt spid="49336"/>
                                        </p:tgtEl>
                                        <p:attrNameLst>
                                          <p:attrName>style.visibility</p:attrName>
                                        </p:attrNameLst>
                                      </p:cBhvr>
                                      <p:to>
                                        <p:strVal val="visible"/>
                                      </p:to>
                                    </p:set>
                                    <p:animEffect transition="in" filter="box(in)">
                                      <p:cBhvr>
                                        <p:cTn id="83" dur="500"/>
                                        <p:tgtEl>
                                          <p:spTgt spid="49336"/>
                                        </p:tgtEl>
                                      </p:cBhvr>
                                    </p:animEffect>
                                  </p:childTnLst>
                                </p:cTn>
                              </p:par>
                              <p:par>
                                <p:cTn id="84" presetID="0" presetClass="path" presetSubtype="0" repeatCount="indefinite" accel="50000" decel="50000" fill="hold" grpId="1" nodeType="withEffect">
                                  <p:stCondLst>
                                    <p:cond delay="0"/>
                                  </p:stCondLst>
                                  <p:childTnLst>
                                    <p:animMotion origin="layout" path="M 2.77778E-7 -3.75723E-6 C 0.00573 -0.01294 0.01163 -0.02566 0.01111 -0.04855 C 0.01059 -0.07144 -0.00625 -0.11329 -0.0033 -0.13734 C -0.00035 -0.16138 0.02639 -0.17364 0.02847 -0.19237 C 0.03056 -0.21109 0.01997 -0.23029 0.00937 -0.24948 " pathEditMode="relative" rAng="0" ptsTypes="aaaaA">
                                      <p:cBhvr>
                                        <p:cTn id="85" dur="2000" fill="hold"/>
                                        <p:tgtEl>
                                          <p:spTgt spid="49336"/>
                                        </p:tgtEl>
                                        <p:attrNameLst>
                                          <p:attrName>ppt_x</p:attrName>
                                          <p:attrName>ppt_y</p:attrName>
                                        </p:attrNameLst>
                                      </p:cBhvr>
                                      <p:rCtr x="1215" y="-12486"/>
                                    </p:animMotion>
                                  </p:childTnLst>
                                </p:cTn>
                              </p:par>
                              <p:par>
                                <p:cTn id="86" presetID="4" presetClass="entr" presetSubtype="16" fill="hold" grpId="0" nodeType="withEffect">
                                  <p:stCondLst>
                                    <p:cond delay="0"/>
                                  </p:stCondLst>
                                  <p:childTnLst>
                                    <p:set>
                                      <p:cBhvr>
                                        <p:cTn id="87" dur="1" fill="hold">
                                          <p:stCondLst>
                                            <p:cond delay="0"/>
                                          </p:stCondLst>
                                        </p:cTn>
                                        <p:tgtEl>
                                          <p:spTgt spid="49337"/>
                                        </p:tgtEl>
                                        <p:attrNameLst>
                                          <p:attrName>style.visibility</p:attrName>
                                        </p:attrNameLst>
                                      </p:cBhvr>
                                      <p:to>
                                        <p:strVal val="visible"/>
                                      </p:to>
                                    </p:set>
                                    <p:animEffect transition="in" filter="box(in)">
                                      <p:cBhvr>
                                        <p:cTn id="88" dur="500"/>
                                        <p:tgtEl>
                                          <p:spTgt spid="49337"/>
                                        </p:tgtEl>
                                      </p:cBhvr>
                                    </p:animEffect>
                                  </p:childTnLst>
                                </p:cTn>
                              </p:par>
                              <p:par>
                                <p:cTn id="89" presetID="0" presetClass="path" presetSubtype="0" repeatCount="indefinite" accel="50000" decel="50000" fill="hold" grpId="1" nodeType="withEffect">
                                  <p:stCondLst>
                                    <p:cond delay="0"/>
                                  </p:stCondLst>
                                  <p:childTnLst>
                                    <p:animMotion origin="layout" path="M 2.77778E-7 -4.62428E-6 C 0.00573 -0.01294 0.01163 -0.02566 0.01111 -0.04855 C 0.01059 -0.07144 -0.00625 -0.11329 -0.0033 -0.13734 C -0.00035 -0.16138 0.02639 -0.17364 0.02847 -0.19237 C 0.03056 -0.21109 0.01997 -0.23028 0.00937 -0.24948 " pathEditMode="relative" rAng="0" ptsTypes="aaaaA">
                                      <p:cBhvr>
                                        <p:cTn id="90" dur="2000" fill="hold"/>
                                        <p:tgtEl>
                                          <p:spTgt spid="49337"/>
                                        </p:tgtEl>
                                        <p:attrNameLst>
                                          <p:attrName>ppt_x</p:attrName>
                                          <p:attrName>ppt_y</p:attrName>
                                        </p:attrNameLst>
                                      </p:cBhvr>
                                      <p:rCtr x="1215" y="-12486"/>
                                    </p:animMotion>
                                  </p:childTnLst>
                                </p:cTn>
                              </p:par>
                              <p:par>
                                <p:cTn id="91" presetID="4" presetClass="entr" presetSubtype="16" fill="hold" grpId="0" nodeType="withEffect">
                                  <p:stCondLst>
                                    <p:cond delay="0"/>
                                  </p:stCondLst>
                                  <p:childTnLst>
                                    <p:set>
                                      <p:cBhvr>
                                        <p:cTn id="92" dur="1" fill="hold">
                                          <p:stCondLst>
                                            <p:cond delay="0"/>
                                          </p:stCondLst>
                                        </p:cTn>
                                        <p:tgtEl>
                                          <p:spTgt spid="49338"/>
                                        </p:tgtEl>
                                        <p:attrNameLst>
                                          <p:attrName>style.visibility</p:attrName>
                                        </p:attrNameLst>
                                      </p:cBhvr>
                                      <p:to>
                                        <p:strVal val="visible"/>
                                      </p:to>
                                    </p:set>
                                    <p:animEffect transition="in" filter="box(in)">
                                      <p:cBhvr>
                                        <p:cTn id="93" dur="500"/>
                                        <p:tgtEl>
                                          <p:spTgt spid="49338"/>
                                        </p:tgtEl>
                                      </p:cBhvr>
                                    </p:animEffect>
                                  </p:childTnLst>
                                </p:cTn>
                              </p:par>
                              <p:par>
                                <p:cTn id="94" presetID="0" presetClass="path" presetSubtype="0" repeatCount="indefinite" accel="50000" decel="50000" fill="hold" grpId="1" nodeType="withEffect">
                                  <p:stCondLst>
                                    <p:cond delay="0"/>
                                  </p:stCondLst>
                                  <p:childTnLst>
                                    <p:animMotion origin="layout" path="M -3.33333E-6 1.96532E-6 C 0.00573 -0.01295 0.01164 -0.02567 0.01111 -0.04856 C 0.01059 -0.07145 -0.00625 -0.1133 -0.0033 -0.13734 C -0.00034 -0.16139 0.02639 -0.17364 0.02848 -0.19237 C 0.03056 -0.2111 0.01997 -0.23029 0.00938 -0.24948 " pathEditMode="relative" rAng="0" ptsTypes="aaaaA">
                                      <p:cBhvr>
                                        <p:cTn id="95" dur="2000" fill="hold"/>
                                        <p:tgtEl>
                                          <p:spTgt spid="49338"/>
                                        </p:tgtEl>
                                        <p:attrNameLst>
                                          <p:attrName>ppt_x</p:attrName>
                                          <p:attrName>ppt_y</p:attrName>
                                        </p:attrNameLst>
                                      </p:cBhvr>
                                      <p:rCtr x="1215" y="-12486"/>
                                    </p:animMotion>
                                  </p:childTnLst>
                                </p:cTn>
                              </p:par>
                            </p:childTnLst>
                          </p:cTn>
                        </p:par>
                        <p:par>
                          <p:cTn id="96" fill="hold" nodeType="afterGroup">
                            <p:stCondLst>
                              <p:cond delay="3000"/>
                            </p:stCondLst>
                            <p:childTnLst>
                              <p:par>
                                <p:cTn id="97" presetID="22" presetClass="entr" presetSubtype="1" fill="hold" nodeType="after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wipe(up)">
                                      <p:cBhvr>
                                        <p:cTn id="99" dur="5000"/>
                                        <p:tgtEl>
                                          <p:spTgt spid="5"/>
                                        </p:tgtEl>
                                      </p:cBhvr>
                                    </p:animEffect>
                                  </p:childTnLst>
                                </p:cTn>
                              </p:par>
                              <p:par>
                                <p:cTn id="100" presetID="22" presetClass="entr" presetSubtype="4" fill="hold" grpId="0" nodeType="withEffect">
                                  <p:stCondLst>
                                    <p:cond delay="0"/>
                                  </p:stCondLst>
                                  <p:childTnLst>
                                    <p:set>
                                      <p:cBhvr>
                                        <p:cTn id="101" dur="1" fill="hold">
                                          <p:stCondLst>
                                            <p:cond delay="0"/>
                                          </p:stCondLst>
                                        </p:cTn>
                                        <p:tgtEl>
                                          <p:spTgt spid="49346"/>
                                        </p:tgtEl>
                                        <p:attrNameLst>
                                          <p:attrName>style.visibility</p:attrName>
                                        </p:attrNameLst>
                                      </p:cBhvr>
                                      <p:to>
                                        <p:strVal val="visible"/>
                                      </p:to>
                                    </p:set>
                                    <p:animEffect transition="in" filter="wipe(down)">
                                      <p:cBhvr>
                                        <p:cTn id="102" dur="3000"/>
                                        <p:tgtEl>
                                          <p:spTgt spid="49346"/>
                                        </p:tgtEl>
                                      </p:cBhvr>
                                    </p:animEffect>
                                  </p:childTnLst>
                                </p:cTn>
                              </p:par>
                            </p:childTnLst>
                          </p:cTn>
                        </p:par>
                        <p:par>
                          <p:cTn id="103" fill="hold" nodeType="afterGroup">
                            <p:stCondLst>
                              <p:cond delay="8000"/>
                            </p:stCondLst>
                            <p:childTnLst>
                              <p:par>
                                <p:cTn id="104" presetID="4" presetClass="exit" presetSubtype="16" fill="hold" grpId="2" nodeType="afterEffect">
                                  <p:stCondLst>
                                    <p:cond delay="0"/>
                                  </p:stCondLst>
                                  <p:childTnLst>
                                    <p:animEffect transition="out" filter="box(in)">
                                      <p:cBhvr>
                                        <p:cTn id="105" dur="500"/>
                                        <p:tgtEl>
                                          <p:spTgt spid="49334"/>
                                        </p:tgtEl>
                                      </p:cBhvr>
                                    </p:animEffect>
                                    <p:set>
                                      <p:cBhvr>
                                        <p:cTn id="106" dur="1" fill="hold">
                                          <p:stCondLst>
                                            <p:cond delay="499"/>
                                          </p:stCondLst>
                                        </p:cTn>
                                        <p:tgtEl>
                                          <p:spTgt spid="49334"/>
                                        </p:tgtEl>
                                        <p:attrNameLst>
                                          <p:attrName>style.visibility</p:attrName>
                                        </p:attrNameLst>
                                      </p:cBhvr>
                                      <p:to>
                                        <p:strVal val="hidden"/>
                                      </p:to>
                                    </p:set>
                                  </p:childTnLst>
                                </p:cTn>
                              </p:par>
                              <p:par>
                                <p:cTn id="107" presetID="4" presetClass="exit" presetSubtype="16" fill="hold" grpId="2" nodeType="withEffect">
                                  <p:stCondLst>
                                    <p:cond delay="0"/>
                                  </p:stCondLst>
                                  <p:childTnLst>
                                    <p:animEffect transition="out" filter="box(in)">
                                      <p:cBhvr>
                                        <p:cTn id="108" dur="500"/>
                                        <p:tgtEl>
                                          <p:spTgt spid="49335"/>
                                        </p:tgtEl>
                                      </p:cBhvr>
                                    </p:animEffect>
                                    <p:set>
                                      <p:cBhvr>
                                        <p:cTn id="109" dur="1" fill="hold">
                                          <p:stCondLst>
                                            <p:cond delay="499"/>
                                          </p:stCondLst>
                                        </p:cTn>
                                        <p:tgtEl>
                                          <p:spTgt spid="49335"/>
                                        </p:tgtEl>
                                        <p:attrNameLst>
                                          <p:attrName>style.visibility</p:attrName>
                                        </p:attrNameLst>
                                      </p:cBhvr>
                                      <p:to>
                                        <p:strVal val="hidden"/>
                                      </p:to>
                                    </p:set>
                                  </p:childTnLst>
                                </p:cTn>
                              </p:par>
                              <p:par>
                                <p:cTn id="110" presetID="4" presetClass="exit" presetSubtype="16" fill="hold" grpId="2" nodeType="withEffect">
                                  <p:stCondLst>
                                    <p:cond delay="0"/>
                                  </p:stCondLst>
                                  <p:childTnLst>
                                    <p:animEffect transition="out" filter="box(in)">
                                      <p:cBhvr>
                                        <p:cTn id="111" dur="500"/>
                                        <p:tgtEl>
                                          <p:spTgt spid="49336"/>
                                        </p:tgtEl>
                                      </p:cBhvr>
                                    </p:animEffect>
                                    <p:set>
                                      <p:cBhvr>
                                        <p:cTn id="112" dur="1" fill="hold">
                                          <p:stCondLst>
                                            <p:cond delay="499"/>
                                          </p:stCondLst>
                                        </p:cTn>
                                        <p:tgtEl>
                                          <p:spTgt spid="49336"/>
                                        </p:tgtEl>
                                        <p:attrNameLst>
                                          <p:attrName>style.visibility</p:attrName>
                                        </p:attrNameLst>
                                      </p:cBhvr>
                                      <p:to>
                                        <p:strVal val="hidden"/>
                                      </p:to>
                                    </p:set>
                                  </p:childTnLst>
                                </p:cTn>
                              </p:par>
                              <p:par>
                                <p:cTn id="113" presetID="4" presetClass="exit" presetSubtype="16" fill="hold" grpId="2" nodeType="withEffect">
                                  <p:stCondLst>
                                    <p:cond delay="0"/>
                                  </p:stCondLst>
                                  <p:childTnLst>
                                    <p:animEffect transition="out" filter="box(in)">
                                      <p:cBhvr>
                                        <p:cTn id="114" dur="500"/>
                                        <p:tgtEl>
                                          <p:spTgt spid="49337"/>
                                        </p:tgtEl>
                                      </p:cBhvr>
                                    </p:animEffect>
                                    <p:set>
                                      <p:cBhvr>
                                        <p:cTn id="115" dur="1" fill="hold">
                                          <p:stCondLst>
                                            <p:cond delay="499"/>
                                          </p:stCondLst>
                                        </p:cTn>
                                        <p:tgtEl>
                                          <p:spTgt spid="49337"/>
                                        </p:tgtEl>
                                        <p:attrNameLst>
                                          <p:attrName>style.visibility</p:attrName>
                                        </p:attrNameLst>
                                      </p:cBhvr>
                                      <p:to>
                                        <p:strVal val="hidden"/>
                                      </p:to>
                                    </p:set>
                                  </p:childTnLst>
                                </p:cTn>
                              </p:par>
                              <p:par>
                                <p:cTn id="116" presetID="4" presetClass="exit" presetSubtype="16" fill="hold" grpId="2" nodeType="withEffect">
                                  <p:stCondLst>
                                    <p:cond delay="0"/>
                                  </p:stCondLst>
                                  <p:childTnLst>
                                    <p:animEffect transition="out" filter="box(in)">
                                      <p:cBhvr>
                                        <p:cTn id="117" dur="500"/>
                                        <p:tgtEl>
                                          <p:spTgt spid="49338"/>
                                        </p:tgtEl>
                                      </p:cBhvr>
                                    </p:animEffect>
                                    <p:set>
                                      <p:cBhvr>
                                        <p:cTn id="118" dur="1" fill="hold">
                                          <p:stCondLst>
                                            <p:cond delay="499"/>
                                          </p:stCondLst>
                                        </p:cTn>
                                        <p:tgtEl>
                                          <p:spTgt spid="49338"/>
                                        </p:tgtEl>
                                        <p:attrNameLst>
                                          <p:attrName>style.visibility</p:attrName>
                                        </p:attrNameLst>
                                      </p:cBhvr>
                                      <p:to>
                                        <p:strVal val="hidden"/>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4" presetClass="exit" presetSubtype="16" fill="hold" nodeType="clickEffect">
                                  <p:stCondLst>
                                    <p:cond delay="0"/>
                                  </p:stCondLst>
                                  <p:childTnLst>
                                    <p:animEffect transition="out" filter="box(in)">
                                      <p:cBhvr>
                                        <p:cTn id="122" dur="500"/>
                                        <p:tgtEl>
                                          <p:spTgt spid="6"/>
                                        </p:tgtEl>
                                      </p:cBhvr>
                                    </p:animEffect>
                                    <p:set>
                                      <p:cBhvr>
                                        <p:cTn id="123" dur="1" fill="hold">
                                          <p:stCondLst>
                                            <p:cond delay="499"/>
                                          </p:stCondLst>
                                        </p:cTn>
                                        <p:tgtEl>
                                          <p:spTgt spid="6"/>
                                        </p:tgtEl>
                                        <p:attrNameLst>
                                          <p:attrName>style.visibility</p:attrName>
                                        </p:attrNameLst>
                                      </p:cBhvr>
                                      <p:to>
                                        <p:strVal val="hidden"/>
                                      </p:to>
                                    </p:set>
                                  </p:childTnLst>
                                </p:cTn>
                              </p:par>
                              <p:par>
                                <p:cTn id="124" presetID="4" presetClass="exit" presetSubtype="16" fill="hold" grpId="1" nodeType="withEffect">
                                  <p:stCondLst>
                                    <p:cond delay="0"/>
                                  </p:stCondLst>
                                  <p:childTnLst>
                                    <p:animEffect transition="out" filter="box(in)">
                                      <p:cBhvr>
                                        <p:cTn id="125" dur="500"/>
                                        <p:tgtEl>
                                          <p:spTgt spid="49260"/>
                                        </p:tgtEl>
                                      </p:cBhvr>
                                    </p:animEffect>
                                    <p:set>
                                      <p:cBhvr>
                                        <p:cTn id="126" dur="1" fill="hold">
                                          <p:stCondLst>
                                            <p:cond delay="499"/>
                                          </p:stCondLst>
                                        </p:cTn>
                                        <p:tgtEl>
                                          <p:spTgt spid="49260"/>
                                        </p:tgtEl>
                                        <p:attrNameLst>
                                          <p:attrName>style.visibility</p:attrName>
                                        </p:attrNameLst>
                                      </p:cBhvr>
                                      <p:to>
                                        <p:strVal val="hidden"/>
                                      </p:to>
                                    </p:set>
                                  </p:childTnLst>
                                </p:cTn>
                              </p:par>
                              <p:par>
                                <p:cTn id="127" presetID="4" presetClass="exit" presetSubtype="16" fill="hold" nodeType="withEffect">
                                  <p:stCondLst>
                                    <p:cond delay="0"/>
                                  </p:stCondLst>
                                  <p:childTnLst>
                                    <p:animEffect transition="out" filter="box(in)">
                                      <p:cBhvr>
                                        <p:cTn id="128" dur="500"/>
                                        <p:tgtEl>
                                          <p:spTgt spid="8"/>
                                        </p:tgtEl>
                                      </p:cBhvr>
                                    </p:animEffect>
                                    <p:set>
                                      <p:cBhvr>
                                        <p:cTn id="129" dur="1" fill="hold">
                                          <p:stCondLst>
                                            <p:cond delay="499"/>
                                          </p:stCondLst>
                                        </p:cTn>
                                        <p:tgtEl>
                                          <p:spTgt spid="8"/>
                                        </p:tgtEl>
                                        <p:attrNameLst>
                                          <p:attrName>style.visibility</p:attrName>
                                        </p:attrNameLst>
                                      </p:cBhvr>
                                      <p:to>
                                        <p:strVal val="hidden"/>
                                      </p:to>
                                    </p:set>
                                  </p:childTnLst>
                                </p:cTn>
                              </p:par>
                            </p:childTnLst>
                          </p:cTn>
                        </p:par>
                      </p:childTnLst>
                    </p:cTn>
                  </p:par>
                  <p:par>
                    <p:cTn id="130" fill="hold" nodeType="clickPar">
                      <p:stCondLst>
                        <p:cond delay="indefinite"/>
                      </p:stCondLst>
                      <p:childTnLst>
                        <p:par>
                          <p:cTn id="131" fill="hold" nodeType="withGroup">
                            <p:stCondLst>
                              <p:cond delay="0"/>
                            </p:stCondLst>
                            <p:childTnLst>
                              <p:par>
                                <p:cTn id="132" presetID="22" presetClass="emph" presetSubtype="0" repeatCount="5000" fill="hold" grpId="0" nodeType="clickEffect">
                                  <p:stCondLst>
                                    <p:cond delay="0"/>
                                  </p:stCondLst>
                                  <p:childTnLst>
                                    <p:animClr clrSpc="hsl" dir="cw">
                                      <p:cBhvr override="childStyle">
                                        <p:cTn id="133" dur="1000" fill="hold"/>
                                        <p:tgtEl>
                                          <p:spTgt spid="49347"/>
                                        </p:tgtEl>
                                        <p:attrNameLst>
                                          <p:attrName>style.color</p:attrName>
                                        </p:attrNameLst>
                                      </p:cBhvr>
                                      <p:by>
                                        <p:hsl h="-7200000" s="0" l="0"/>
                                      </p:by>
                                    </p:animClr>
                                    <p:animClr clrSpc="hsl" dir="cw">
                                      <p:cBhvr>
                                        <p:cTn id="134" dur="1000" fill="hold"/>
                                        <p:tgtEl>
                                          <p:spTgt spid="49347"/>
                                        </p:tgtEl>
                                        <p:attrNameLst>
                                          <p:attrName>fillcolor</p:attrName>
                                        </p:attrNameLst>
                                      </p:cBhvr>
                                      <p:by>
                                        <p:hsl h="-7200000" s="0" l="0"/>
                                      </p:by>
                                    </p:animClr>
                                    <p:animClr clrSpc="hsl" dir="cw">
                                      <p:cBhvr>
                                        <p:cTn id="135" dur="1000" fill="hold"/>
                                        <p:tgtEl>
                                          <p:spTgt spid="49347"/>
                                        </p:tgtEl>
                                        <p:attrNameLst>
                                          <p:attrName>stroke.color</p:attrName>
                                        </p:attrNameLst>
                                      </p:cBhvr>
                                      <p:by>
                                        <p:hsl h="-7200000" s="0" l="0"/>
                                      </p:by>
                                    </p:animClr>
                                    <p:set>
                                      <p:cBhvr>
                                        <p:cTn id="136" dur="1000" fill="hold"/>
                                        <p:tgtEl>
                                          <p:spTgt spid="49347"/>
                                        </p:tgtEl>
                                        <p:attrNameLst>
                                          <p:attrName>fill.type</p:attrName>
                                        </p:attrNameLst>
                                      </p:cBhvr>
                                      <p:to>
                                        <p:strVal val="solid"/>
                                      </p:to>
                                    </p:set>
                                  </p:childTnLst>
                                </p:cTn>
                              </p:par>
                              <p:par>
                                <p:cTn id="137" presetID="22" presetClass="emph" presetSubtype="0" repeatCount="5000" fill="hold" grpId="0" nodeType="withEffect">
                                  <p:stCondLst>
                                    <p:cond delay="0"/>
                                  </p:stCondLst>
                                  <p:childTnLst>
                                    <p:animClr clrSpc="hsl" dir="cw">
                                      <p:cBhvr override="childStyle">
                                        <p:cTn id="138" dur="1000" fill="hold"/>
                                        <p:tgtEl>
                                          <p:spTgt spid="49348"/>
                                        </p:tgtEl>
                                        <p:attrNameLst>
                                          <p:attrName>style.color</p:attrName>
                                        </p:attrNameLst>
                                      </p:cBhvr>
                                      <p:by>
                                        <p:hsl h="-7200000" s="0" l="0"/>
                                      </p:by>
                                    </p:animClr>
                                    <p:animClr clrSpc="hsl" dir="cw">
                                      <p:cBhvr>
                                        <p:cTn id="139" dur="1000" fill="hold"/>
                                        <p:tgtEl>
                                          <p:spTgt spid="49348"/>
                                        </p:tgtEl>
                                        <p:attrNameLst>
                                          <p:attrName>fillcolor</p:attrName>
                                        </p:attrNameLst>
                                      </p:cBhvr>
                                      <p:by>
                                        <p:hsl h="-7200000" s="0" l="0"/>
                                      </p:by>
                                    </p:animClr>
                                    <p:animClr clrSpc="hsl" dir="cw">
                                      <p:cBhvr>
                                        <p:cTn id="140" dur="1000" fill="hold"/>
                                        <p:tgtEl>
                                          <p:spTgt spid="49348"/>
                                        </p:tgtEl>
                                        <p:attrNameLst>
                                          <p:attrName>stroke.color</p:attrName>
                                        </p:attrNameLst>
                                      </p:cBhvr>
                                      <p:by>
                                        <p:hsl h="-7200000" s="0" l="0"/>
                                      </p:by>
                                    </p:animClr>
                                    <p:set>
                                      <p:cBhvr>
                                        <p:cTn id="141" dur="1000" fill="hold"/>
                                        <p:tgtEl>
                                          <p:spTgt spid="49348"/>
                                        </p:tgtEl>
                                        <p:attrNameLst>
                                          <p:attrName>fill.type</p:attrName>
                                        </p:attrNameLst>
                                      </p:cBhvr>
                                      <p:to>
                                        <p:strVal val="solid"/>
                                      </p:to>
                                    </p:set>
                                  </p:childTnLst>
                                </p:cTn>
                              </p:par>
                            </p:childTnLst>
                          </p:cTn>
                        </p:par>
                        <p:par>
                          <p:cTn id="142" fill="hold" nodeType="afterGroup">
                            <p:stCondLst>
                              <p:cond delay="5000"/>
                            </p:stCondLst>
                            <p:childTnLst>
                              <p:par>
                                <p:cTn id="143" presetID="22" presetClass="exit" presetSubtype="4" fill="hold" nodeType="afterEffect">
                                  <p:stCondLst>
                                    <p:cond delay="0"/>
                                  </p:stCondLst>
                                  <p:childTnLst>
                                    <p:animEffect transition="out" filter="wipe(down)">
                                      <p:cBhvr>
                                        <p:cTn id="144" dur="5000"/>
                                        <p:tgtEl>
                                          <p:spTgt spid="5"/>
                                        </p:tgtEl>
                                      </p:cBhvr>
                                    </p:animEffect>
                                    <p:set>
                                      <p:cBhvr>
                                        <p:cTn id="145" dur="1" fill="hold">
                                          <p:stCondLst>
                                            <p:cond delay="4999"/>
                                          </p:stCondLst>
                                        </p:cTn>
                                        <p:tgtEl>
                                          <p:spTgt spid="5"/>
                                        </p:tgtEl>
                                        <p:attrNameLst>
                                          <p:attrName>style.visibility</p:attrName>
                                        </p:attrNameLst>
                                      </p:cBhvr>
                                      <p:to>
                                        <p:strVal val="hidden"/>
                                      </p:to>
                                    </p:set>
                                  </p:childTnLst>
                                </p:cTn>
                              </p:par>
                            </p:childTnLst>
                          </p:cTn>
                        </p:par>
                        <p:par>
                          <p:cTn id="146" fill="hold" nodeType="afterGroup">
                            <p:stCondLst>
                              <p:cond delay="10000"/>
                            </p:stCondLst>
                            <p:childTnLst>
                              <p:par>
                                <p:cTn id="147" presetID="22" presetClass="exit" presetSubtype="4" fill="hold" nodeType="afterEffect">
                                  <p:stCondLst>
                                    <p:cond delay="0"/>
                                  </p:stCondLst>
                                  <p:childTnLst>
                                    <p:animEffect transition="out" filter="wipe(down)">
                                      <p:cBhvr>
                                        <p:cTn id="148" dur="5000"/>
                                        <p:tgtEl>
                                          <p:spTgt spid="3"/>
                                        </p:tgtEl>
                                      </p:cBhvr>
                                    </p:animEffect>
                                    <p:set>
                                      <p:cBhvr>
                                        <p:cTn id="149" dur="1" fill="hold">
                                          <p:stCondLst>
                                            <p:cond delay="4999"/>
                                          </p:stCondLst>
                                        </p:cTn>
                                        <p:tgtEl>
                                          <p:spTgt spid="3"/>
                                        </p:tgtEl>
                                        <p:attrNameLst>
                                          <p:attrName>style.visibility</p:attrName>
                                        </p:attrNameLst>
                                      </p:cBhvr>
                                      <p:to>
                                        <p:strVal val="hidden"/>
                                      </p:to>
                                    </p:set>
                                  </p:childTnLst>
                                </p:cTn>
                              </p:par>
                              <p:par>
                                <p:cTn id="150" presetID="22" presetClass="entr" presetSubtype="4" fill="hold" grpId="0" nodeType="withEffect">
                                  <p:stCondLst>
                                    <p:cond delay="0"/>
                                  </p:stCondLst>
                                  <p:childTnLst>
                                    <p:set>
                                      <p:cBhvr>
                                        <p:cTn id="151" dur="1" fill="hold">
                                          <p:stCondLst>
                                            <p:cond delay="0"/>
                                          </p:stCondLst>
                                        </p:cTn>
                                        <p:tgtEl>
                                          <p:spTgt spid="49349"/>
                                        </p:tgtEl>
                                        <p:attrNameLst>
                                          <p:attrName>style.visibility</p:attrName>
                                        </p:attrNameLst>
                                      </p:cBhvr>
                                      <p:to>
                                        <p:strVal val="visible"/>
                                      </p:to>
                                    </p:set>
                                    <p:animEffect transition="in" filter="wipe(down)">
                                      <p:cBhvr>
                                        <p:cTn id="152" dur="5000"/>
                                        <p:tgtEl>
                                          <p:spTgt spid="49349"/>
                                        </p:tgtEl>
                                      </p:cBhvr>
                                    </p:animEffect>
                                  </p:childTnLst>
                                </p:cTn>
                              </p:par>
                            </p:childTnLst>
                          </p:cTn>
                        </p:par>
                      </p:childTnLst>
                    </p:cTn>
                  </p:par>
                  <p:par>
                    <p:cTn id="153" fill="hold" nodeType="clickPar">
                      <p:stCondLst>
                        <p:cond delay="indefinite"/>
                      </p:stCondLst>
                      <p:childTnLst>
                        <p:par>
                          <p:cTn id="154" fill="hold" nodeType="withGroup">
                            <p:stCondLst>
                              <p:cond delay="0"/>
                            </p:stCondLst>
                            <p:childTnLst>
                              <p:par>
                                <p:cTn id="155" presetID="3" presetClass="entr" presetSubtype="10" fill="hold" grpId="0" nodeType="clickEffect">
                                  <p:stCondLst>
                                    <p:cond delay="0"/>
                                  </p:stCondLst>
                                  <p:childTnLst>
                                    <p:set>
                                      <p:cBhvr>
                                        <p:cTn id="156" dur="1" fill="hold">
                                          <p:stCondLst>
                                            <p:cond delay="0"/>
                                          </p:stCondLst>
                                        </p:cTn>
                                        <p:tgtEl>
                                          <p:spTgt spid="49371"/>
                                        </p:tgtEl>
                                        <p:attrNameLst>
                                          <p:attrName>style.visibility</p:attrName>
                                        </p:attrNameLst>
                                      </p:cBhvr>
                                      <p:to>
                                        <p:strVal val="visible"/>
                                      </p:to>
                                    </p:set>
                                    <p:animEffect transition="in" filter="blinds(horizontal)">
                                      <p:cBhvr>
                                        <p:cTn id="157" dur="500"/>
                                        <p:tgtEl>
                                          <p:spTgt spid="49371"/>
                                        </p:tgtEl>
                                      </p:cBhvr>
                                    </p:animEffect>
                                  </p:childTnLst>
                                </p:cTn>
                              </p:par>
                            </p:childTnLst>
                          </p:cTn>
                        </p:par>
                      </p:childTnLst>
                    </p:cTn>
                  </p:par>
                  <p:par>
                    <p:cTn id="158" fill="hold" nodeType="clickPar">
                      <p:stCondLst>
                        <p:cond delay="indefinite"/>
                      </p:stCondLst>
                      <p:childTnLst>
                        <p:par>
                          <p:cTn id="159" fill="hold" nodeType="withGroup">
                            <p:stCondLst>
                              <p:cond delay="0"/>
                            </p:stCondLst>
                            <p:childTnLst>
                              <p:par>
                                <p:cTn id="160" presetID="0" presetClass="path" presetSubtype="0" accel="50000" decel="50000" fill="hold" nodeType="clickEffect">
                                  <p:stCondLst>
                                    <p:cond delay="0"/>
                                  </p:stCondLst>
                                  <p:childTnLst>
                                    <p:animMotion origin="layout" path="M -2.77778E-7 -8.41813E-7 L 0.02743 -0.06475 " pathEditMode="relative" rAng="0" ptsTypes="AA">
                                      <p:cBhvr>
                                        <p:cTn id="161" dur="2000" fill="hold"/>
                                        <p:tgtEl>
                                          <p:spTgt spid="11"/>
                                        </p:tgtEl>
                                        <p:attrNameLst>
                                          <p:attrName>ppt_x</p:attrName>
                                          <p:attrName>ppt_y</p:attrName>
                                        </p:attrNameLst>
                                      </p:cBhvr>
                                      <p:rCtr x="1372" y="-3238"/>
                                    </p:animMotion>
                                  </p:childTnLst>
                                </p:cTn>
                              </p:par>
                            </p:childTnLst>
                          </p:cTn>
                        </p:par>
                        <p:par>
                          <p:cTn id="162" fill="hold" nodeType="afterGroup">
                            <p:stCondLst>
                              <p:cond delay="2000"/>
                            </p:stCondLst>
                            <p:childTnLst>
                              <p:par>
                                <p:cTn id="163" presetID="4" presetClass="entr" presetSubtype="16" fill="hold" grpId="1" nodeType="afterEffect">
                                  <p:stCondLst>
                                    <p:cond delay="0"/>
                                  </p:stCondLst>
                                  <p:childTnLst>
                                    <p:set>
                                      <p:cBhvr>
                                        <p:cTn id="164" dur="1" fill="hold">
                                          <p:stCondLst>
                                            <p:cond delay="0"/>
                                          </p:stCondLst>
                                        </p:cTn>
                                        <p:tgtEl>
                                          <p:spTgt spid="49353"/>
                                        </p:tgtEl>
                                        <p:attrNameLst>
                                          <p:attrName>style.visibility</p:attrName>
                                        </p:attrNameLst>
                                      </p:cBhvr>
                                      <p:to>
                                        <p:strVal val="visible"/>
                                      </p:to>
                                    </p:set>
                                    <p:animEffect transition="in" filter="box(in)">
                                      <p:cBhvr>
                                        <p:cTn id="165" dur="500"/>
                                        <p:tgtEl>
                                          <p:spTgt spid="49353"/>
                                        </p:tgtEl>
                                      </p:cBhvr>
                                    </p:animEffect>
                                  </p:childTnLst>
                                </p:cTn>
                              </p:par>
                              <p:par>
                                <p:cTn id="166" presetID="4" presetClass="entr" presetSubtype="16" fill="hold" grpId="0" nodeType="withEffect">
                                  <p:stCondLst>
                                    <p:cond delay="0"/>
                                  </p:stCondLst>
                                  <p:childTnLst>
                                    <p:set>
                                      <p:cBhvr>
                                        <p:cTn id="167" dur="1" fill="hold">
                                          <p:stCondLst>
                                            <p:cond delay="0"/>
                                          </p:stCondLst>
                                        </p:cTn>
                                        <p:tgtEl>
                                          <p:spTgt spid="49354"/>
                                        </p:tgtEl>
                                        <p:attrNameLst>
                                          <p:attrName>style.visibility</p:attrName>
                                        </p:attrNameLst>
                                      </p:cBhvr>
                                      <p:to>
                                        <p:strVal val="visible"/>
                                      </p:to>
                                    </p:set>
                                    <p:animEffect transition="in" filter="box(in)">
                                      <p:cBhvr>
                                        <p:cTn id="168" dur="500"/>
                                        <p:tgtEl>
                                          <p:spTgt spid="49354"/>
                                        </p:tgtEl>
                                      </p:cBhvr>
                                    </p:animEffect>
                                  </p:childTnLst>
                                </p:cTn>
                              </p:par>
                            </p:childTnLst>
                          </p:cTn>
                        </p:par>
                        <p:par>
                          <p:cTn id="169" fill="hold" nodeType="afterGroup">
                            <p:stCondLst>
                              <p:cond delay="2500"/>
                            </p:stCondLst>
                            <p:childTnLst>
                              <p:par>
                                <p:cTn id="170" presetID="0" presetClass="path" presetSubtype="0" accel="50000" decel="50000" fill="hold" grpId="0" nodeType="afterEffect">
                                  <p:stCondLst>
                                    <p:cond delay="0"/>
                                  </p:stCondLst>
                                  <p:childTnLst>
                                    <p:animMotion origin="layout" path="M 0 0 L 0.14271 0.13989 " pathEditMode="relative" ptsTypes="AA">
                                      <p:cBhvr>
                                        <p:cTn id="171" dur="2000" fill="hold"/>
                                        <p:tgtEl>
                                          <p:spTgt spid="49353"/>
                                        </p:tgtEl>
                                        <p:attrNameLst>
                                          <p:attrName>ppt_x</p:attrName>
                                          <p:attrName>ppt_y</p:attrName>
                                        </p:attrNameLst>
                                      </p:cBhvr>
                                    </p:animMotion>
                                  </p:childTnLst>
                                </p:cTn>
                              </p:par>
                              <p:par>
                                <p:cTn id="172" presetID="0" presetClass="path" presetSubtype="0" accel="50000" decel="50000" fill="hold" grpId="1" nodeType="withEffect">
                                  <p:stCondLst>
                                    <p:cond delay="0"/>
                                  </p:stCondLst>
                                  <p:childTnLst>
                                    <p:animMotion origin="layout" path="M -0.00973 -0.01295 L 0.13298 0.12696 " pathEditMode="relative" rAng="0" ptsTypes="AA">
                                      <p:cBhvr>
                                        <p:cTn id="173" dur="2000" fill="hold"/>
                                        <p:tgtEl>
                                          <p:spTgt spid="49354"/>
                                        </p:tgtEl>
                                        <p:attrNameLst>
                                          <p:attrName>ppt_x</p:attrName>
                                          <p:attrName>ppt_y</p:attrName>
                                        </p:attrNameLst>
                                      </p:cBhvr>
                                      <p:rCtr x="7135" y="6984"/>
                                    </p:animMotion>
                                  </p:childTnLst>
                                </p:cTn>
                              </p:par>
                            </p:childTnLst>
                          </p:cTn>
                        </p:par>
                        <p:par>
                          <p:cTn id="174" fill="hold" nodeType="afterGroup">
                            <p:stCondLst>
                              <p:cond delay="4500"/>
                            </p:stCondLst>
                            <p:childTnLst>
                              <p:par>
                                <p:cTn id="175" presetID="12" presetClass="entr" presetSubtype="4" fill="hold" nodeType="afterEffect">
                                  <p:stCondLst>
                                    <p:cond delay="0"/>
                                  </p:stCondLst>
                                  <p:childTnLst>
                                    <p:set>
                                      <p:cBhvr>
                                        <p:cTn id="176" dur="1" fill="hold">
                                          <p:stCondLst>
                                            <p:cond delay="0"/>
                                          </p:stCondLst>
                                        </p:cTn>
                                        <p:tgtEl>
                                          <p:spTgt spid="13"/>
                                        </p:tgtEl>
                                        <p:attrNameLst>
                                          <p:attrName>style.visibility</p:attrName>
                                        </p:attrNameLst>
                                      </p:cBhvr>
                                      <p:to>
                                        <p:strVal val="visible"/>
                                      </p:to>
                                    </p:set>
                                    <p:animEffect transition="in" filter="slide(fromBottom)">
                                      <p:cBhvr>
                                        <p:cTn id="177" dur="500"/>
                                        <p:tgtEl>
                                          <p:spTgt spid="13"/>
                                        </p:tgtEl>
                                      </p:cBhvr>
                                    </p:animEffect>
                                  </p:childTnLst>
                                </p:cTn>
                              </p:par>
                            </p:childTnLst>
                          </p:cTn>
                        </p:par>
                        <p:par>
                          <p:cTn id="178" fill="hold" nodeType="afterGroup">
                            <p:stCondLst>
                              <p:cond delay="5000"/>
                            </p:stCondLst>
                            <p:childTnLst>
                              <p:par>
                                <p:cTn id="179" presetID="6" presetClass="emph" presetSubtype="0" fill="hold" nodeType="afterEffect">
                                  <p:stCondLst>
                                    <p:cond delay="0"/>
                                  </p:stCondLst>
                                  <p:childTnLst>
                                    <p:animScale>
                                      <p:cBhvr>
                                        <p:cTn id="180" dur="1000" fill="hold"/>
                                        <p:tgtEl>
                                          <p:spTgt spid="13"/>
                                        </p:tgtEl>
                                      </p:cBhvr>
                                      <p:by x="120000" y="120000"/>
                                    </p:animScale>
                                  </p:childTnLst>
                                </p:cTn>
                              </p:par>
                            </p:childTnLst>
                          </p:cTn>
                        </p:par>
                        <p:par>
                          <p:cTn id="181" fill="hold" nodeType="afterGroup">
                            <p:stCondLst>
                              <p:cond delay="6000"/>
                            </p:stCondLst>
                            <p:childTnLst>
                              <p:par>
                                <p:cTn id="182" presetID="26" presetClass="emph" presetSubtype="0" repeatCount="indefinite" fill="hold" nodeType="afterEffect">
                                  <p:stCondLst>
                                    <p:cond delay="0"/>
                                  </p:stCondLst>
                                  <p:childTnLst>
                                    <p:animEffect transition="out" filter="fade">
                                      <p:cBhvr>
                                        <p:cTn id="183" dur="2000" tmFilter="0, 0; .2, .5; .8, .5; 1, 0"/>
                                        <p:tgtEl>
                                          <p:spTgt spid="13"/>
                                        </p:tgtEl>
                                      </p:cBhvr>
                                    </p:animEffect>
                                    <p:animScale>
                                      <p:cBhvr>
                                        <p:cTn id="184" dur="1000" autoRev="1" fill="hold"/>
                                        <p:tgtEl>
                                          <p:spTgt spid="13"/>
                                        </p:tgtEl>
                                      </p:cBhvr>
                                      <p:by x="105000" y="105000"/>
                                    </p:animScale>
                                  </p:childTnLst>
                                </p:cTn>
                              </p:par>
                            </p:childTnLst>
                          </p:cTn>
                        </p:par>
                      </p:childTnLst>
                    </p:cTn>
                  </p:par>
                  <p:par>
                    <p:cTn id="185" fill="hold">
                      <p:stCondLst>
                        <p:cond delay="indefinite"/>
                      </p:stCondLst>
                      <p:childTnLst>
                        <p:par>
                          <p:cTn id="186" fill="hold" nodeType="afterGroup">
                            <p:stCondLst>
                              <p:cond delay="0"/>
                            </p:stCondLst>
                            <p:childTnLst>
                              <p:par>
                                <p:cTn id="187" presetID="64" presetClass="path" presetSubtype="0" accel="50000" decel="50000" fill="hold" grpId="0" nodeType="clickEffect">
                                  <p:stCondLst>
                                    <p:cond delay="0"/>
                                  </p:stCondLst>
                                  <p:childTnLst>
                                    <p:animMotion origin="layout" path="M 3.33333E-6 4.07407E-6 L 3.33333E-6 -0.77801 " pathEditMode="relative" rAng="0" ptsTypes="AA">
                                      <p:cBhvr>
                                        <p:cTn id="188" dur="2000" fill="hold"/>
                                        <p:tgtEl>
                                          <p:spTgt spid="2"/>
                                        </p:tgtEl>
                                        <p:attrNameLst>
                                          <p:attrName>ppt_x</p:attrName>
                                          <p:attrName>ppt_y</p:attrName>
                                        </p:attrNameLst>
                                      </p:cBhvr>
                                      <p:rCtr x="0" y="-38912"/>
                                    </p:animMotion>
                                  </p:childTnLst>
                                </p:cTn>
                              </p:par>
                            </p:childTnLst>
                          </p:cTn>
                        </p:par>
                        <p:par>
                          <p:cTn id="189" fill="hold">
                            <p:stCondLst>
                              <p:cond delay="2000"/>
                            </p:stCondLst>
                            <p:childTnLst>
                              <p:par>
                                <p:cTn id="190" presetID="9" presetClass="exit" presetSubtype="0" fill="hold" grpId="2" nodeType="afterEffect">
                                  <p:stCondLst>
                                    <p:cond delay="0"/>
                                  </p:stCondLst>
                                  <p:childTnLst>
                                    <p:animEffect transition="out" filter="dissolve">
                                      <p:cBhvr>
                                        <p:cTn id="191" dur="500"/>
                                        <p:tgtEl>
                                          <p:spTgt spid="49354"/>
                                        </p:tgtEl>
                                      </p:cBhvr>
                                    </p:animEffect>
                                    <p:set>
                                      <p:cBhvr>
                                        <p:cTn id="192" dur="1" fill="hold">
                                          <p:stCondLst>
                                            <p:cond delay="499"/>
                                          </p:stCondLst>
                                        </p:cTn>
                                        <p:tgtEl>
                                          <p:spTgt spid="49354"/>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4" presetClass="exit" presetSubtype="16" fill="hold" grpId="1" nodeType="clickEffect">
                                  <p:stCondLst>
                                    <p:cond delay="0"/>
                                  </p:stCondLst>
                                  <p:childTnLst>
                                    <p:animEffect transition="out" filter="box(in)">
                                      <p:cBhvr>
                                        <p:cTn id="196" dur="500"/>
                                        <p:tgtEl>
                                          <p:spTgt spid="49371"/>
                                        </p:tgtEl>
                                      </p:cBhvr>
                                    </p:animEffect>
                                    <p:set>
                                      <p:cBhvr>
                                        <p:cTn id="197" dur="1" fill="hold">
                                          <p:stCondLst>
                                            <p:cond delay="499"/>
                                          </p:stCondLst>
                                        </p:cTn>
                                        <p:tgtEl>
                                          <p:spTgt spid="49371"/>
                                        </p:tgtEl>
                                        <p:attrNameLst>
                                          <p:attrName>style.visibility</p:attrName>
                                        </p:attrNameLst>
                                      </p:cBhvr>
                                      <p:to>
                                        <p:strVal val="hidden"/>
                                      </p:to>
                                    </p:set>
                                  </p:childTnLst>
                                </p:cTn>
                              </p:par>
                              <p:par>
                                <p:cTn id="198" presetID="14" presetClass="entr" presetSubtype="10" fill="hold" grpId="0" nodeType="withEffect">
                                  <p:stCondLst>
                                    <p:cond delay="0"/>
                                  </p:stCondLst>
                                  <p:childTnLst>
                                    <p:set>
                                      <p:cBhvr>
                                        <p:cTn id="199" dur="1" fill="hold">
                                          <p:stCondLst>
                                            <p:cond delay="0"/>
                                          </p:stCondLst>
                                        </p:cTn>
                                        <p:tgtEl>
                                          <p:spTgt spid="49372"/>
                                        </p:tgtEl>
                                        <p:attrNameLst>
                                          <p:attrName>style.visibility</p:attrName>
                                        </p:attrNameLst>
                                      </p:cBhvr>
                                      <p:to>
                                        <p:strVal val="visible"/>
                                      </p:to>
                                    </p:set>
                                    <p:animEffect transition="in" filter="randombar(horizontal)">
                                      <p:cBhvr>
                                        <p:cTn id="200" dur="2000"/>
                                        <p:tgtEl>
                                          <p:spTgt spid="49372"/>
                                        </p:tgtEl>
                                      </p:cBhvr>
                                    </p:animEffect>
                                  </p:childTnLst>
                                </p:cTn>
                              </p:par>
                            </p:childTnLst>
                          </p:cTn>
                        </p:par>
                      </p:childTnLst>
                    </p:cTn>
                  </p:par>
                  <p:par>
                    <p:cTn id="201" fill="hold" nodeType="clickPar">
                      <p:stCondLst>
                        <p:cond delay="indefinite"/>
                      </p:stCondLst>
                      <p:childTnLst>
                        <p:par>
                          <p:cTn id="202" fill="hold" nodeType="withGroup">
                            <p:stCondLst>
                              <p:cond delay="0"/>
                            </p:stCondLst>
                            <p:childTnLst>
                              <p:par>
                                <p:cTn id="203" presetID="5" presetClass="exit" presetSubtype="10" fill="hold" nodeType="clickEffect">
                                  <p:stCondLst>
                                    <p:cond delay="0"/>
                                  </p:stCondLst>
                                  <p:childTnLst>
                                    <p:animEffect transition="out" filter="checkerboard(across)">
                                      <p:cBhvr>
                                        <p:cTn id="204" dur="500"/>
                                        <p:tgtEl>
                                          <p:spTgt spid="13"/>
                                        </p:tgtEl>
                                      </p:cBhvr>
                                    </p:animEffect>
                                    <p:set>
                                      <p:cBhvr>
                                        <p:cTn id="205" dur="1" fill="hold">
                                          <p:stCondLst>
                                            <p:cond delay="499"/>
                                          </p:stCondLst>
                                        </p:cTn>
                                        <p:tgtEl>
                                          <p:spTgt spid="13"/>
                                        </p:tgtEl>
                                        <p:attrNameLst>
                                          <p:attrName>style.visibility</p:attrName>
                                        </p:attrNameLst>
                                      </p:cBhvr>
                                      <p:to>
                                        <p:strVal val="hidden"/>
                                      </p:to>
                                    </p:set>
                                  </p:childTnLst>
                                </p:cTn>
                              </p:par>
                              <p:par>
                                <p:cTn id="206" presetID="5" presetClass="exit" presetSubtype="10" fill="hold" grpId="2" nodeType="withEffect">
                                  <p:stCondLst>
                                    <p:cond delay="0"/>
                                  </p:stCondLst>
                                  <p:childTnLst>
                                    <p:animEffect transition="out" filter="checkerboard(across)">
                                      <p:cBhvr>
                                        <p:cTn id="207" dur="500"/>
                                        <p:tgtEl>
                                          <p:spTgt spid="49353"/>
                                        </p:tgtEl>
                                      </p:cBhvr>
                                    </p:animEffect>
                                    <p:set>
                                      <p:cBhvr>
                                        <p:cTn id="208" dur="1" fill="hold">
                                          <p:stCondLst>
                                            <p:cond delay="499"/>
                                          </p:stCondLst>
                                        </p:cTn>
                                        <p:tgtEl>
                                          <p:spTgt spid="493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9324" grpId="0" animBg="1"/>
      <p:bldP spid="49324" grpId="1" animBg="1"/>
      <p:bldP spid="49324" grpId="2" animBg="1"/>
      <p:bldP spid="49330" grpId="0" animBg="1"/>
      <p:bldP spid="49330" grpId="1" animBg="1"/>
      <p:bldP spid="49330" grpId="2" animBg="1"/>
      <p:bldP spid="49331" grpId="0" animBg="1"/>
      <p:bldP spid="49331" grpId="1" animBg="1"/>
      <p:bldP spid="49331" grpId="2" animBg="1"/>
      <p:bldP spid="49332" grpId="0" animBg="1"/>
      <p:bldP spid="49332" grpId="1" animBg="1"/>
      <p:bldP spid="49332" grpId="2" animBg="1"/>
      <p:bldP spid="49333" grpId="0" animBg="1"/>
      <p:bldP spid="49333" grpId="1" animBg="1"/>
      <p:bldP spid="49333" grpId="2" animBg="1"/>
      <p:bldP spid="49334" grpId="0" animBg="1"/>
      <p:bldP spid="49334" grpId="1" animBg="1"/>
      <p:bldP spid="49334" grpId="2" animBg="1"/>
      <p:bldP spid="49335" grpId="0" animBg="1"/>
      <p:bldP spid="49335" grpId="1" animBg="1"/>
      <p:bldP spid="49335" grpId="2" animBg="1"/>
      <p:bldP spid="49336" grpId="0" animBg="1"/>
      <p:bldP spid="49336" grpId="1" animBg="1"/>
      <p:bldP spid="49336" grpId="2" animBg="1"/>
      <p:bldP spid="49337" grpId="0" animBg="1"/>
      <p:bldP spid="49337" grpId="1" animBg="1"/>
      <p:bldP spid="49337" grpId="2" animBg="1"/>
      <p:bldP spid="49338" grpId="0" animBg="1"/>
      <p:bldP spid="49338" grpId="1" animBg="1"/>
      <p:bldP spid="49338" grpId="2" animBg="1"/>
      <p:bldP spid="49158" grpId="0" animBg="1"/>
      <p:bldP spid="49346" grpId="0" animBg="1"/>
      <p:bldP spid="49260" grpId="0" animBg="1"/>
      <p:bldP spid="49260" grpId="1" animBg="1"/>
      <p:bldP spid="49347" grpId="0" animBg="1" autoUpdateAnimBg="0"/>
      <p:bldP spid="49348" grpId="0" animBg="1"/>
      <p:bldP spid="49349" grpId="0" animBg="1"/>
      <p:bldP spid="49353" grpId="0" animBg="1"/>
      <p:bldP spid="49353" grpId="1" animBg="1"/>
      <p:bldP spid="49353" grpId="2" animBg="1"/>
      <p:bldP spid="49354" grpId="0" animBg="1"/>
      <p:bldP spid="49354" grpId="1" animBg="1"/>
      <p:bldP spid="49354" grpId="2" animBg="1"/>
      <p:bldP spid="49371" grpId="0"/>
      <p:bldP spid="49371" grpId="1"/>
      <p:bldP spid="4937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4" name="Title 3"/>
          <p:cNvSpPr>
            <a:spLocks noGrp="1"/>
          </p:cNvSpPr>
          <p:nvPr>
            <p:ph type="title"/>
          </p:nvPr>
        </p:nvSpPr>
        <p:spPr>
          <a:xfrm>
            <a:off x="457200" y="1"/>
            <a:ext cx="8229600" cy="993867"/>
          </a:xfrm>
        </p:spPr>
        <p:txBody>
          <a:bodyPr>
            <a:noAutofit/>
          </a:bodyPr>
          <a:lstStyle/>
          <a:p>
            <a:r>
              <a:rPr lang="en-US" sz="3200" b="1" err="1">
                <a:solidFill>
                  <a:srgbClr val="FF0000"/>
                </a:solidFill>
                <a:latin typeface="Times New Roman" pitchFamily="18" charset="0"/>
                <a:cs typeface="Times New Roman" pitchFamily="18" charset="0"/>
              </a:rPr>
              <a:t>Bài</a:t>
            </a:r>
            <a:r>
              <a:rPr lang="en-US" sz="3200" b="1">
                <a:solidFill>
                  <a:srgbClr val="FF0000"/>
                </a:solidFill>
                <a:latin typeface="Times New Roman" pitchFamily="18" charset="0"/>
                <a:cs typeface="Times New Roman" pitchFamily="18" charset="0"/>
              </a:rPr>
              <a:t> 36. </a:t>
            </a:r>
            <a:r>
              <a:rPr lang="en-US" sz="3200" b="1" dirty="0">
                <a:solidFill>
                  <a:srgbClr val="FF0000"/>
                </a:solidFill>
                <a:latin typeface="Times New Roman" pitchFamily="18" charset="0"/>
                <a:cs typeface="Times New Roman" pitchFamily="18" charset="0"/>
              </a:rPr>
              <a:t>NƯỚC </a:t>
            </a:r>
          </a:p>
        </p:txBody>
      </p:sp>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lstStyle/>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phân</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hủy</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tổng</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hợp</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a:t>
            </a:r>
          </a:p>
          <a:p>
            <a:pPr marL="0" indent="0">
              <a:buNone/>
            </a:pPr>
            <a:r>
              <a:rPr lang="en-US" sz="3600" b="1" kern="1200" dirty="0">
                <a:solidFill>
                  <a:srgbClr val="0070C0"/>
                </a:solidFill>
                <a:latin typeface="Times New Roman" pitchFamily="18" charset="0"/>
                <a:cs typeface="Times New Roman" pitchFamily="18" charset="0"/>
                <a:sym typeface="Wingdings" pitchFamily="2" charset="2"/>
              </a:rPr>
              <a:t></a:t>
            </a:r>
            <a:endParaRPr lang="en-US" b="1" dirty="0">
              <a:solidFill>
                <a:srgbClr val="FF0000"/>
              </a:solidFill>
              <a:latin typeface="Times New Roman" pitchFamily="18" charset="0"/>
              <a:cs typeface="Times New Roman" pitchFamily="18" charset="0"/>
            </a:endParaRP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8393" y="990600"/>
            <a:ext cx="4219575" cy="406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4494212" y="5389419"/>
            <a:ext cx="4497388" cy="954107"/>
          </a:xfrm>
          <a:prstGeom prst="rect">
            <a:avLst/>
          </a:prstGeom>
        </p:spPr>
        <p:txBody>
          <a:bodyPr wrap="square">
            <a:spAutoFit/>
          </a:bodyPr>
          <a:lstStyle/>
          <a:p>
            <a:pPr algn="ctr"/>
            <a:r>
              <a:rPr lang="en-US" sz="2800" b="1" dirty="0" err="1">
                <a:solidFill>
                  <a:srgbClr val="FF0000"/>
                </a:solidFill>
                <a:latin typeface="Times New Roman" pitchFamily="18" charset="0"/>
                <a:cs typeface="Times New Roman" pitchFamily="18" charset="0"/>
              </a:rPr>
              <a:t>Hãy</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viết</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phương</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trình</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hóa</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học</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của</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thí</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nghiệm</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trên</a:t>
            </a:r>
            <a:r>
              <a:rPr lang="en-US" sz="2800" b="1" dirty="0">
                <a:solidFill>
                  <a:srgbClr val="FF0000"/>
                </a:solidFill>
                <a:latin typeface="Times New Roman" pitchFamily="18" charset="0"/>
                <a:cs typeface="Times New Roman" pitchFamily="18" charset="0"/>
              </a:rPr>
              <a:t> </a:t>
            </a:r>
          </a:p>
        </p:txBody>
      </p:sp>
      <p:sp>
        <p:nvSpPr>
          <p:cNvPr id="2" name="Rectangle 1"/>
          <p:cNvSpPr/>
          <p:nvPr/>
        </p:nvSpPr>
        <p:spPr>
          <a:xfrm>
            <a:off x="2749296" y="3716170"/>
            <a:ext cx="340158" cy="400110"/>
          </a:xfrm>
          <a:prstGeom prst="rect">
            <a:avLst/>
          </a:prstGeom>
        </p:spPr>
        <p:txBody>
          <a:bodyPr wrap="none">
            <a:spAutoFit/>
          </a:bodyPr>
          <a:lstStyle/>
          <a:p>
            <a:r>
              <a:rPr lang="en-US" sz="2000" dirty="0">
                <a:latin typeface="Times New Roman" pitchFamily="18" charset="0"/>
                <a:cs typeface="Times New Roman" pitchFamily="18" charset="0"/>
              </a:rPr>
              <a:t>t</a:t>
            </a:r>
            <a:r>
              <a:rPr lang="en-US" sz="2000" baseline="30000" dirty="0">
                <a:latin typeface="Times New Roman" pitchFamily="18" charset="0"/>
                <a:cs typeface="Times New Roman" pitchFamily="18" charset="0"/>
              </a:rPr>
              <a:t>0</a:t>
            </a:r>
            <a:endParaRPr lang="en-US" sz="2000" dirty="0">
              <a:latin typeface="Times New Roman" pitchFamily="18" charset="0"/>
              <a:cs typeface="Times New Roman" pitchFamily="18" charset="0"/>
            </a:endParaRPr>
          </a:p>
        </p:txBody>
      </p:sp>
      <p:sp>
        <p:nvSpPr>
          <p:cNvPr id="6" name="Slide Number Placeholder 5"/>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13</a:t>
            </a:fld>
            <a:endParaRPr lang="en-US">
              <a:solidFill>
                <a:srgbClr val="000000"/>
              </a:solidFill>
            </a:endParaRPr>
          </a:p>
        </p:txBody>
      </p:sp>
      <p:sp>
        <p:nvSpPr>
          <p:cNvPr id="3" name="TextBox 2"/>
          <p:cNvSpPr txBox="1"/>
          <p:nvPr/>
        </p:nvSpPr>
        <p:spPr>
          <a:xfrm>
            <a:off x="321193" y="3377616"/>
            <a:ext cx="4267200" cy="1077218"/>
          </a:xfrm>
          <a:prstGeom prst="rect">
            <a:avLst/>
          </a:prstGeom>
          <a:noFill/>
        </p:spPr>
        <p:txBody>
          <a:bodyPr wrap="square" rtlCol="0">
            <a:spAutoFit/>
          </a:bodyPr>
          <a:lstStyle/>
          <a:p>
            <a:r>
              <a:rPr lang="en-US" sz="3200" b="1" dirty="0">
                <a:latin typeface="Times New Roman" pitchFamily="18" charset="0"/>
                <a:cs typeface="Times New Roman" pitchFamily="18" charset="0"/>
              </a:rPr>
              <a:t>PTHH :</a:t>
            </a:r>
          </a:p>
          <a:p>
            <a:r>
              <a:rPr lang="en-US" sz="3200" b="1" dirty="0">
                <a:latin typeface="Times New Roman" pitchFamily="18" charset="0"/>
                <a:cs typeface="Times New Roman" pitchFamily="18" charset="0"/>
              </a:rPr>
              <a:t>2H</a:t>
            </a:r>
            <a:r>
              <a:rPr lang="en-US" sz="3200" b="1" baseline="-25000" dirty="0">
                <a:latin typeface="Times New Roman" pitchFamily="18" charset="0"/>
                <a:cs typeface="Times New Roman" pitchFamily="18" charset="0"/>
              </a:rPr>
              <a:t>2</a:t>
            </a:r>
            <a:r>
              <a:rPr lang="en-US" sz="3200" b="1" dirty="0">
                <a:latin typeface="Times New Roman" pitchFamily="18" charset="0"/>
                <a:cs typeface="Times New Roman" pitchFamily="18" charset="0"/>
              </a:rPr>
              <a:t>   +   O</a:t>
            </a:r>
            <a:r>
              <a:rPr lang="en-US" sz="3200" b="1" baseline="-25000" dirty="0">
                <a:latin typeface="Times New Roman" pitchFamily="18" charset="0"/>
                <a:cs typeface="Times New Roman" pitchFamily="18" charset="0"/>
              </a:rPr>
              <a:t>2           </a:t>
            </a:r>
            <a:r>
              <a:rPr lang="en-US" sz="3200" b="1" dirty="0">
                <a:latin typeface="Times New Roman" pitchFamily="18" charset="0"/>
                <a:cs typeface="Times New Roman" pitchFamily="18" charset="0"/>
              </a:rPr>
              <a:t> 2H</a:t>
            </a:r>
            <a:r>
              <a:rPr lang="en-US" sz="3200" b="1" baseline="-25000" dirty="0">
                <a:latin typeface="Times New Roman" pitchFamily="18" charset="0"/>
                <a:cs typeface="Times New Roman" pitchFamily="18" charset="0"/>
              </a:rPr>
              <a:t>2</a:t>
            </a:r>
            <a:r>
              <a:rPr lang="en-US" sz="3200" b="1" dirty="0">
                <a:latin typeface="Times New Roman" pitchFamily="18" charset="0"/>
                <a:cs typeface="Times New Roman" pitchFamily="18" charset="0"/>
              </a:rPr>
              <a:t>O   </a:t>
            </a:r>
          </a:p>
        </p:txBody>
      </p:sp>
      <p:cxnSp>
        <p:nvCxnSpPr>
          <p:cNvPr id="9" name="Straight Arrow Connector 8"/>
          <p:cNvCxnSpPr/>
          <p:nvPr/>
        </p:nvCxnSpPr>
        <p:spPr>
          <a:xfrm>
            <a:off x="2720036" y="4109104"/>
            <a:ext cx="39867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496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dow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par>
                                <p:cTn id="21" presetID="2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0" y="993869"/>
            <a:ext cx="4497388" cy="834931"/>
          </a:xfrm>
        </p:spPr>
        <p:txBody>
          <a:bodyPr>
            <a:noAutofit/>
          </a:bodyPr>
          <a:lstStyle/>
          <a:p>
            <a:pPr marL="514350" indent="-514350">
              <a:buAutoNum type="romanUcPeriod"/>
            </a:pPr>
            <a:r>
              <a:rPr lang="en-US" sz="2800" dirty="0" err="1">
                <a:latin typeface="Times New Roman" pitchFamily="18" charset="0"/>
                <a:cs typeface="Times New Roman" pitchFamily="18" charset="0"/>
              </a:rPr>
              <a:t>Thành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học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0" y="1905000"/>
            <a:ext cx="4497388" cy="4495799"/>
          </a:xfrm>
        </p:spPr>
        <p:txBody>
          <a:bodyPr/>
          <a:lstStyle/>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phân</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hủy</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a:p>
            <a:pPr marL="457200" indent="-457200">
              <a:buAutoNum type="arabicPeriod"/>
            </a:pPr>
            <a:r>
              <a:rPr lang="en-US" b="1" i="1" u="sng" dirty="0" err="1">
                <a:solidFill>
                  <a:srgbClr val="FF0000"/>
                </a:solidFill>
                <a:latin typeface="Times New Roman" pitchFamily="18" charset="0"/>
                <a:cs typeface="Times New Roman" pitchFamily="18" charset="0"/>
              </a:rPr>
              <a:t>Sự</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tổng</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hợp</a:t>
            </a:r>
            <a:r>
              <a:rPr lang="en-US" b="1" i="1" u="sng" dirty="0">
                <a:solidFill>
                  <a:srgbClr val="FF0000"/>
                </a:solidFill>
                <a:latin typeface="Times New Roman" pitchFamily="18" charset="0"/>
                <a:cs typeface="Times New Roman" pitchFamily="18" charset="0"/>
              </a:rPr>
              <a:t> </a:t>
            </a:r>
            <a:r>
              <a:rPr lang="en-US" b="1" i="1" u="sng" dirty="0" err="1">
                <a:solidFill>
                  <a:srgbClr val="FF0000"/>
                </a:solidFill>
                <a:latin typeface="Times New Roman" pitchFamily="18" charset="0"/>
                <a:cs typeface="Times New Roman" pitchFamily="18" charset="0"/>
              </a:rPr>
              <a:t>nước</a:t>
            </a:r>
            <a:r>
              <a:rPr lang="en-US" b="1" i="1" u="sng" dirty="0">
                <a:solidFill>
                  <a:srgbClr val="FF0000"/>
                </a:solidFill>
                <a:latin typeface="Times New Roman" pitchFamily="18" charset="0"/>
                <a:cs typeface="Times New Roman" pitchFamily="18" charset="0"/>
              </a:rPr>
              <a:t> : </a:t>
            </a:r>
          </a:p>
        </p:txBody>
      </p:sp>
      <p:sp>
        <p:nvSpPr>
          <p:cNvPr id="18" name="Content Placeholder 17"/>
          <p:cNvSpPr>
            <a:spLocks noGrp="1"/>
          </p:cNvSpPr>
          <p:nvPr>
            <p:ph sz="quarter" idx="4"/>
          </p:nvPr>
        </p:nvSpPr>
        <p:spPr>
          <a:xfrm>
            <a:off x="4645025" y="1524000"/>
            <a:ext cx="4501921" cy="5029200"/>
          </a:xfrm>
        </p:spPr>
        <p:txBody>
          <a:bodyPr/>
          <a:lstStyle/>
          <a:p>
            <a:pPr marL="0" indent="0" algn="ctr">
              <a:buNone/>
            </a:pPr>
            <a:r>
              <a:rPr lang="vi-VN" sz="2800" b="1" dirty="0">
                <a:solidFill>
                  <a:srgbClr val="00B050"/>
                </a:solidFill>
                <a:latin typeface="Times New Roman" pitchFamily="18" charset="0"/>
                <a:cs typeface="Times New Roman" pitchFamily="18" charset="0"/>
              </a:rPr>
              <a:t>Vậy ta có thể tính được thành phần khối lượng của các nguyên tố hiđro và oxi trong nước được không ? </a:t>
            </a:r>
            <a:endParaRPr lang="en-US" sz="2800" b="1" dirty="0">
              <a:solidFill>
                <a:srgbClr val="00B050"/>
              </a:solidFill>
              <a:latin typeface="Times New Roman" pitchFamily="18" charset="0"/>
              <a:cs typeface="Times New Roman" pitchFamily="18" charset="0"/>
            </a:endParaRP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890" y="990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Content Placeholder 17"/>
          <p:cNvSpPr txBox="1">
            <a:spLocks/>
          </p:cNvSpPr>
          <p:nvPr/>
        </p:nvSpPr>
        <p:spPr bwMode="auto">
          <a:xfrm>
            <a:off x="4668673" y="1018864"/>
            <a:ext cx="419123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0" indent="0" algn="ctr">
              <a:buFontTx/>
              <a:buNone/>
            </a:pPr>
            <a:r>
              <a:rPr lang="vi-VN" b="1" dirty="0">
                <a:latin typeface="Times New Roman" pitchFamily="18" charset="0"/>
                <a:cs typeface="Times New Roman" pitchFamily="18" charset="0"/>
              </a:rPr>
              <a:t> </a:t>
            </a:r>
            <a:r>
              <a:rPr lang="en-US" b="1" dirty="0">
                <a:latin typeface="Times New Roman" pitchFamily="18" charset="0"/>
                <a:cs typeface="Times New Roman" pitchFamily="18" charset="0"/>
              </a:rPr>
              <a:t>     </a:t>
            </a:r>
            <a:r>
              <a:rPr lang="en-US" sz="2800" b="1" i="1" u="sng" dirty="0">
                <a:solidFill>
                  <a:srgbClr val="FF0000"/>
                </a:solidFill>
                <a:latin typeface="Times New Roman" pitchFamily="18" charset="0"/>
                <a:cs typeface="Times New Roman" pitchFamily="18" charset="0"/>
              </a:rPr>
              <a:t>BÀI </a:t>
            </a:r>
            <a:r>
              <a:rPr lang="vi-VN" sz="2800" b="1" i="1" u="sng" dirty="0">
                <a:solidFill>
                  <a:srgbClr val="FF0000"/>
                </a:solidFill>
                <a:latin typeface="Times New Roman" pitchFamily="18" charset="0"/>
                <a:cs typeface="Times New Roman" pitchFamily="18" charset="0"/>
              </a:rPr>
              <a:t>TẬP SỐ 2</a:t>
            </a:r>
            <a:endParaRPr lang="en-US" sz="2800" b="1" i="1" u="sng" dirty="0">
              <a:solidFill>
                <a:srgbClr val="FF0000"/>
              </a:solidFill>
              <a:latin typeface="Times New Roman" pitchFamily="18" charset="0"/>
              <a:cs typeface="Times New Roman" pitchFamily="18" charset="0"/>
            </a:endParaRPr>
          </a:p>
          <a:p>
            <a:pPr marL="0" indent="0" algn="just">
              <a:buFontTx/>
              <a:buNone/>
            </a:pPr>
            <a:br>
              <a:rPr lang="vi-VN" sz="2800" b="1" dirty="0">
                <a:latin typeface="Times New Roman" pitchFamily="18" charset="0"/>
                <a:cs typeface="Times New Roman" pitchFamily="18" charset="0"/>
              </a:rPr>
            </a:br>
            <a:r>
              <a:rPr lang="vi-VN" sz="2800" b="1" dirty="0">
                <a:latin typeface="Times New Roman" pitchFamily="18" charset="0"/>
                <a:cs typeface="Times New Roman" pitchFamily="18" charset="0"/>
              </a:rPr>
              <a:t> Để đốt cháy hoàn toàn 44,8 lít khí hiđro (đktc)</a:t>
            </a:r>
            <a:br>
              <a:rPr lang="vi-VN" sz="2800" b="1" dirty="0">
                <a:latin typeface="Times New Roman" pitchFamily="18" charset="0"/>
                <a:cs typeface="Times New Roman" pitchFamily="18" charset="0"/>
              </a:rPr>
            </a:br>
            <a:r>
              <a:rPr lang="vi-VN" sz="2800" b="1" dirty="0">
                <a:latin typeface="Times New Roman" pitchFamily="18" charset="0"/>
                <a:cs typeface="Times New Roman" pitchFamily="18" charset="0"/>
              </a:rPr>
              <a:t>cần phải dùng hết 22,4 lít khí oxi (đktc).</a:t>
            </a:r>
            <a:endParaRPr lang="en-US" sz="2800" b="1" dirty="0">
              <a:latin typeface="Times New Roman" pitchFamily="18" charset="0"/>
              <a:cs typeface="Times New Roman" pitchFamily="18" charset="0"/>
            </a:endParaRPr>
          </a:p>
          <a:p>
            <a:pPr marL="0" indent="0" algn="just">
              <a:buFontTx/>
              <a:buNone/>
            </a:pPr>
            <a:r>
              <a:rPr lang="vi-VN" sz="2800" b="1" dirty="0">
                <a:latin typeface="Times New Roman" pitchFamily="18" charset="0"/>
                <a:cs typeface="Times New Roman" pitchFamily="18" charset="0"/>
              </a:rPr>
              <a:t>a) Tính tỉ lệ khối lượng của các nguyên tố hiđro và oxi trong nước.</a:t>
            </a:r>
            <a:endParaRPr lang="en-US" sz="2800" b="1" dirty="0">
              <a:latin typeface="Times New Roman" pitchFamily="18" charset="0"/>
              <a:cs typeface="Times New Roman" pitchFamily="18" charset="0"/>
            </a:endParaRPr>
          </a:p>
          <a:p>
            <a:pPr marL="0" indent="0" algn="just">
              <a:buFontTx/>
              <a:buNone/>
            </a:pPr>
            <a:r>
              <a:rPr lang="vi-VN" sz="2800" b="1" dirty="0">
                <a:latin typeface="Times New Roman" pitchFamily="18" charset="0"/>
                <a:cs typeface="Times New Roman" pitchFamily="18" charset="0"/>
              </a:rPr>
              <a:t>b) Tính thành phần khối lượng của hiđro và oxi trong nước.</a:t>
            </a:r>
            <a:endParaRPr lang="en-US" sz="2800" b="1" dirty="0">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14</a:t>
            </a:fld>
            <a:endParaRPr lang="en-US">
              <a:solidFill>
                <a:srgbClr val="000000"/>
              </a:solidFill>
            </a:endParaRPr>
          </a:p>
        </p:txBody>
      </p:sp>
      <p:sp>
        <p:nvSpPr>
          <p:cNvPr id="12" name="Title 3"/>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Tree>
    <p:extLst>
      <p:ext uri="{BB962C8B-B14F-4D97-AF65-F5344CB8AC3E}">
        <p14:creationId xmlns:p14="http://schemas.microsoft.com/office/powerpoint/2010/main" val="1264964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wheel(1)">
                                      <p:cBhvr>
                                        <p:cTn id="7" dur="20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xit" presetSubtype="4" fill="hold" nodeType="clickEffect">
                                  <p:stCondLst>
                                    <p:cond delay="0"/>
                                  </p:stCondLst>
                                  <p:childTnLst>
                                    <p:anim calcmode="lin" valueType="num">
                                      <p:cBhvr additive="base">
                                        <p:cTn id="11" dur="500"/>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12" dur="500"/>
                                        <p:tgtEl>
                                          <p:spTgt spid="18">
                                            <p:txEl>
                                              <p:pRg st="0" end="0"/>
                                            </p:txEl>
                                          </p:spTgt>
                                        </p:tgtEl>
                                        <p:attrNameLst>
                                          <p:attrName>ppt_y</p:attrName>
                                        </p:attrNameLst>
                                      </p:cBhvr>
                                      <p:tavLst>
                                        <p:tav tm="0">
                                          <p:val>
                                            <p:strVal val="ppt_y"/>
                                          </p:val>
                                        </p:tav>
                                        <p:tav tm="100000">
                                          <p:val>
                                            <p:strVal val="1+ppt_h/2"/>
                                          </p:val>
                                        </p:tav>
                                      </p:tavLst>
                                    </p:anim>
                                    <p:set>
                                      <p:cBhvr>
                                        <p:cTn id="13" dur="1" fill="hold">
                                          <p:stCondLst>
                                            <p:cond delay="499"/>
                                          </p:stCondLst>
                                        </p:cTn>
                                        <p:tgtEl>
                                          <p:spTgt spid="18">
                                            <p:txEl>
                                              <p:pRg st="0" end="0"/>
                                            </p:txEl>
                                          </p:spTgt>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wheel(1)">
                                      <p:cBhvr>
                                        <p:cTn id="18" dur="2000"/>
                                        <p:tgtEl>
                                          <p:spTgt spid="9">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wheel(1)">
                                      <p:cBhvr>
                                        <p:cTn id="23" dur="2000"/>
                                        <p:tgtEl>
                                          <p:spTgt spid="9">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9">
                                            <p:txEl>
                                              <p:pRg st="2" end="2"/>
                                            </p:txEl>
                                          </p:spTgt>
                                        </p:tgtEl>
                                        <p:attrNameLst>
                                          <p:attrName>style.visibility</p:attrName>
                                        </p:attrNameLst>
                                      </p:cBhvr>
                                      <p:to>
                                        <p:strVal val="visible"/>
                                      </p:to>
                                    </p:set>
                                    <p:animEffect transition="in" filter="wheel(1)">
                                      <p:cBhvr>
                                        <p:cTn id="28" dur="2000"/>
                                        <p:tgtEl>
                                          <p:spTgt spid="9">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1" fill="hold" nodeType="clickEffect">
                                  <p:stCondLst>
                                    <p:cond delay="0"/>
                                  </p:stCondLst>
                                  <p:childTnLst>
                                    <p:set>
                                      <p:cBhvr>
                                        <p:cTn id="32" dur="1" fill="hold">
                                          <p:stCondLst>
                                            <p:cond delay="0"/>
                                          </p:stCondLst>
                                        </p:cTn>
                                        <p:tgtEl>
                                          <p:spTgt spid="9">
                                            <p:txEl>
                                              <p:pRg st="3" end="3"/>
                                            </p:txEl>
                                          </p:spTgt>
                                        </p:tgtEl>
                                        <p:attrNameLst>
                                          <p:attrName>style.visibility</p:attrName>
                                        </p:attrNameLst>
                                      </p:cBhvr>
                                      <p:to>
                                        <p:strVal val="visible"/>
                                      </p:to>
                                    </p:set>
                                    <p:animEffect transition="in" filter="wheel(1)">
                                      <p:cBhvr>
                                        <p:cTn id="33" dur="20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272"/>
            <a:ext cx="9142858" cy="6857143"/>
          </a:xfrm>
          <a:prstGeom prst="rect">
            <a:avLst/>
          </a:prstGeom>
        </p:spPr>
      </p:pic>
      <mc:AlternateContent xmlns:mc="http://schemas.openxmlformats.org/markup-compatibility/2006" xmlns:a14="http://schemas.microsoft.com/office/drawing/2010/main">
        <mc:Choice Requires="a14">
          <p:sp>
            <p:nvSpPr>
              <p:cNvPr id="36867" name="Rectangle 3"/>
              <p:cNvSpPr>
                <a:spLocks noGrp="1" noChangeArrowheads="1"/>
              </p:cNvSpPr>
              <p:nvPr>
                <p:ph type="body" idx="1"/>
              </p:nvPr>
            </p:nvSpPr>
            <p:spPr>
              <a:xfrm>
                <a:off x="103187" y="1354138"/>
                <a:ext cx="5338250" cy="1152525"/>
              </a:xfrm>
            </p:spPr>
            <p:txBody>
              <a:bodyPr/>
              <a:lstStyle/>
              <a:p>
                <a:pPr>
                  <a:lnSpc>
                    <a:spcPct val="80000"/>
                  </a:lnSpc>
                  <a:buFontTx/>
                  <a:buNone/>
                </a:pPr>
                <a:r>
                  <a:rPr lang="en-US" sz="2800" dirty="0">
                    <a:latin typeface="Times New Roman" panose="02020603050405020304" pitchFamily="18" charset="0"/>
                    <a:cs typeface="Times New Roman" pitchFamily="18" charset="0"/>
                  </a:rPr>
                  <a:t> </a:t>
                </a:r>
                <a:r>
                  <a:rPr lang="en-US" sz="2800"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Số</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mol</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O</a:t>
                </a:r>
                <a:r>
                  <a:rPr lang="en-US" sz="2800" b="1" baseline="-25000" dirty="0">
                    <a:solidFill>
                      <a:srgbClr val="0000FF"/>
                    </a:solidFill>
                    <a:latin typeface="Times New Roman" pitchFamily="18" charset="0"/>
                    <a:cs typeface="Times New Roman" pitchFamily="18" charset="0"/>
                  </a:rPr>
                  <a:t>2</a:t>
                </a:r>
                <a:br>
                  <a:rPr lang="en-US" sz="1800" b="1" baseline="-25000" dirty="0">
                    <a:solidFill>
                      <a:srgbClr val="0000FF"/>
                    </a:solidFill>
                    <a:latin typeface="Times New Roman" pitchFamily="18" charset="0"/>
                    <a:cs typeface="Times New Roman" pitchFamily="18" charset="0"/>
                  </a:rPr>
                </a:br>
                <a:endParaRPr lang="en-US" sz="1800" b="1" baseline="-25000" dirty="0">
                  <a:solidFill>
                    <a:srgbClr val="0000FF"/>
                  </a:solidFill>
                  <a:latin typeface="Times New Roman" pitchFamily="18" charset="0"/>
                  <a:cs typeface="Times New Roman" pitchFamily="18" charset="0"/>
                </a:endParaRPr>
              </a:p>
              <a:p>
                <a:pPr>
                  <a:lnSpc>
                    <a:spcPct val="80000"/>
                  </a:lnSpc>
                  <a:buFontTx/>
                  <a:buNone/>
                </a:pPr>
                <a:r>
                  <a:rPr lang="en-US" sz="800" b="1"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n</a:t>
                </a:r>
                <a:r>
                  <a:rPr lang="en-US" sz="1800" b="1" dirty="0">
                    <a:solidFill>
                      <a:srgbClr val="0000FF"/>
                    </a:solidFill>
                    <a:latin typeface="Times New Roman" pitchFamily="18" charset="0"/>
                    <a:cs typeface="Times New Roman" pitchFamily="18" charset="0"/>
                  </a:rPr>
                  <a:t>O</a:t>
                </a:r>
                <a:r>
                  <a:rPr lang="en-US" sz="1800" b="1" baseline="-25000" dirty="0">
                    <a:solidFill>
                      <a:srgbClr val="0000FF"/>
                    </a:solidFill>
                    <a:latin typeface="Times New Roman" pitchFamily="18" charset="0"/>
                    <a:cs typeface="Times New Roman" pitchFamily="18" charset="0"/>
                  </a:rPr>
                  <a:t>2</a:t>
                </a:r>
                <a:r>
                  <a:rPr lang="en-US" sz="1800" b="1" dirty="0">
                    <a:solidFill>
                      <a:srgbClr val="0000FF"/>
                    </a:solidFill>
                    <a:latin typeface="Times New Roman" pitchFamily="18" charset="0"/>
                    <a:cs typeface="Times New Roman" pitchFamily="18" charset="0"/>
                  </a:rPr>
                  <a:t> </a:t>
                </a:r>
                <a:r>
                  <a:rPr lang="en-US" b="1" dirty="0">
                    <a:solidFill>
                      <a:srgbClr val="0000FF"/>
                    </a:solidFill>
                    <a:latin typeface="Times New Roman" pitchFamily="18" charset="0"/>
                    <a:cs typeface="Times New Roman" pitchFamily="18" charset="0"/>
                  </a:rPr>
                  <a:t> </a:t>
                </a:r>
                <a:r>
                  <a:rPr lang="en-US" sz="2400" b="1" dirty="0">
                    <a:solidFill>
                      <a:srgbClr val="0000FF"/>
                    </a:solidFill>
                    <a:latin typeface="Times New Roman" pitchFamily="18" charset="0"/>
                    <a:cs typeface="Times New Roman" pitchFamily="18" charset="0"/>
                  </a:rPr>
                  <a:t>=</a:t>
                </a:r>
                <a:r>
                  <a:rPr lang="en-US" sz="1800" b="1" dirty="0">
                    <a:solidFill>
                      <a:srgbClr val="0000FF"/>
                    </a:solidFill>
                    <a:latin typeface="Times New Roman" pitchFamily="18" charset="0"/>
                    <a:cs typeface="Times New Roman" pitchFamily="18" charset="0"/>
                  </a:rPr>
                  <a:t>   </a:t>
                </a:r>
                <a14:m>
                  <m:oMath xmlns:m="http://schemas.openxmlformats.org/officeDocument/2006/math">
                    <m:f>
                      <m:fPr>
                        <m:ctrlPr>
                          <a:rPr lang="en-US" sz="2800" b="1" i="1" smtClean="0">
                            <a:solidFill>
                              <a:srgbClr val="0000FF"/>
                            </a:solidFill>
                            <a:latin typeface="Cambria Math" panose="02040503050406030204" pitchFamily="18" charset="0"/>
                            <a:cs typeface="Times New Roman" pitchFamily="18" charset="0"/>
                          </a:rPr>
                        </m:ctrlPr>
                      </m:fPr>
                      <m:num>
                        <m:r>
                          <a:rPr lang="en-US" sz="2800" b="1" i="1" smtClean="0">
                            <a:solidFill>
                              <a:srgbClr val="0000FF"/>
                            </a:solidFill>
                            <a:latin typeface="Cambria Math"/>
                            <a:cs typeface="Times New Roman" pitchFamily="18" charset="0"/>
                          </a:rPr>
                          <m:t>𝟐𝟐</m:t>
                        </m:r>
                        <m:r>
                          <a:rPr lang="en-US" sz="2800" b="1" i="1" smtClean="0">
                            <a:solidFill>
                              <a:srgbClr val="0000FF"/>
                            </a:solidFill>
                            <a:latin typeface="Cambria Math"/>
                            <a:cs typeface="Times New Roman" pitchFamily="18" charset="0"/>
                          </a:rPr>
                          <m:t>,</m:t>
                        </m:r>
                        <m:r>
                          <a:rPr lang="en-US" sz="2800" b="1" i="1" smtClean="0">
                            <a:solidFill>
                              <a:srgbClr val="0000FF"/>
                            </a:solidFill>
                            <a:latin typeface="Cambria Math"/>
                            <a:cs typeface="Times New Roman" pitchFamily="18" charset="0"/>
                          </a:rPr>
                          <m:t>𝟒</m:t>
                        </m:r>
                      </m:num>
                      <m:den>
                        <m:r>
                          <a:rPr lang="en-US" sz="2800" b="1" i="1" smtClean="0">
                            <a:solidFill>
                              <a:srgbClr val="0000FF"/>
                            </a:solidFill>
                            <a:latin typeface="Cambria Math"/>
                            <a:cs typeface="Times New Roman" pitchFamily="18" charset="0"/>
                          </a:rPr>
                          <m:t>𝟐𝟐</m:t>
                        </m:r>
                        <m:r>
                          <a:rPr lang="en-US" sz="2800" b="1" i="1" smtClean="0">
                            <a:solidFill>
                              <a:srgbClr val="0000FF"/>
                            </a:solidFill>
                            <a:latin typeface="Cambria Math"/>
                            <a:cs typeface="Times New Roman" pitchFamily="18" charset="0"/>
                          </a:rPr>
                          <m:t>,</m:t>
                        </m:r>
                        <m:r>
                          <a:rPr lang="en-US" sz="2800" b="1" i="1" smtClean="0">
                            <a:solidFill>
                              <a:srgbClr val="0000FF"/>
                            </a:solidFill>
                            <a:latin typeface="Cambria Math"/>
                            <a:cs typeface="Times New Roman" pitchFamily="18" charset="0"/>
                          </a:rPr>
                          <m:t>𝟒</m:t>
                        </m:r>
                      </m:den>
                    </m:f>
                  </m:oMath>
                </a14:m>
                <a:r>
                  <a:rPr lang="en-US" sz="1800" b="1" dirty="0">
                    <a:solidFill>
                      <a:srgbClr val="0000FF"/>
                    </a:solidFill>
                    <a:latin typeface="Times New Roman" pitchFamily="18" charset="0"/>
                    <a:cs typeface="Times New Roman" pitchFamily="18" charset="0"/>
                  </a:rPr>
                  <a:t>     </a:t>
                </a:r>
                <a:r>
                  <a:rPr lang="en-US" sz="2400" b="1" dirty="0">
                    <a:solidFill>
                      <a:srgbClr val="0000FF"/>
                    </a:solidFill>
                    <a:latin typeface="Times New Roman" pitchFamily="18" charset="0"/>
                    <a:cs typeface="Times New Roman" pitchFamily="18" charset="0"/>
                  </a:rPr>
                  <a:t>=</a:t>
                </a:r>
                <a:r>
                  <a:rPr lang="en-US" sz="1800" b="1" dirty="0">
                    <a:solidFill>
                      <a:srgbClr val="0000FF"/>
                    </a:solidFill>
                    <a:latin typeface="Times New Roman" pitchFamily="18" charset="0"/>
                    <a:cs typeface="Times New Roman" pitchFamily="18" charset="0"/>
                  </a:rPr>
                  <a:t> </a:t>
                </a:r>
                <a:r>
                  <a:rPr lang="en-US" sz="2400" b="1" dirty="0">
                    <a:solidFill>
                      <a:srgbClr val="0000FF"/>
                    </a:solidFill>
                    <a:latin typeface="Times New Roman" pitchFamily="18" charset="0"/>
                    <a:cs typeface="Times New Roman" pitchFamily="18" charset="0"/>
                  </a:rPr>
                  <a:t>1 </a:t>
                </a:r>
                <a:r>
                  <a:rPr lang="en-US" sz="2800" b="1" dirty="0">
                    <a:solidFill>
                      <a:srgbClr val="0000FF"/>
                    </a:solidFill>
                    <a:latin typeface="Times New Roman" pitchFamily="18" charset="0"/>
                    <a:cs typeface="Times New Roman" pitchFamily="18" charset="0"/>
                  </a:rPr>
                  <a:t>(</a:t>
                </a:r>
                <a:r>
                  <a:rPr lang="en-US" sz="2800" b="1" dirty="0" err="1">
                    <a:solidFill>
                      <a:srgbClr val="0000FF"/>
                    </a:solidFill>
                    <a:latin typeface="Times New Roman" pitchFamily="18" charset="0"/>
                    <a:cs typeface="Times New Roman" pitchFamily="18" charset="0"/>
                  </a:rPr>
                  <a:t>mol</a:t>
                </a:r>
                <a:r>
                  <a:rPr lang="en-US" sz="2800" b="1" dirty="0">
                    <a:solidFill>
                      <a:srgbClr val="0000FF"/>
                    </a:solidFill>
                    <a:latin typeface="Times New Roman" pitchFamily="18" charset="0"/>
                    <a:cs typeface="Times New Roman" pitchFamily="18" charset="0"/>
                  </a:rPr>
                  <a:t>)</a:t>
                </a:r>
                <a:br>
                  <a:rPr lang="en-US" sz="1800" b="1" dirty="0">
                    <a:solidFill>
                      <a:srgbClr val="0000FF"/>
                    </a:solidFill>
                    <a:latin typeface="Times New Roman" panose="02020603050405020304" pitchFamily="18" charset="0"/>
                    <a:cs typeface="Times New Roman" panose="02020603050405020304" pitchFamily="18" charset="0"/>
                  </a:rPr>
                </a:br>
                <a:endParaRPr lang="en-US" sz="1800" b="1" dirty="0">
                  <a:solidFill>
                    <a:srgbClr val="0000FF"/>
                  </a:solidFill>
                  <a:latin typeface="Times New Roman" panose="02020603050405020304" pitchFamily="18" charset="0"/>
                  <a:cs typeface="Times New Roman" panose="02020603050405020304" pitchFamily="18" charset="0"/>
                </a:endParaRPr>
              </a:p>
            </p:txBody>
          </p:sp>
        </mc:Choice>
        <mc:Fallback xmlns="">
          <p:sp>
            <p:nvSpPr>
              <p:cNvPr id="36867" name="Rectangle 3"/>
              <p:cNvSpPr>
                <a:spLocks noGrp="1" noRot="1" noChangeAspect="1" noMove="1" noResize="1" noEditPoints="1" noAdjustHandles="1" noChangeArrowheads="1" noChangeShapeType="1" noTextEdit="1"/>
              </p:cNvSpPr>
              <p:nvPr>
                <p:ph type="body" idx="1"/>
              </p:nvPr>
            </p:nvSpPr>
            <p:spPr>
              <a:xfrm>
                <a:off x="103187" y="1354138"/>
                <a:ext cx="5338250" cy="1152525"/>
              </a:xfrm>
              <a:blipFill>
                <a:blip r:embed="rId3"/>
                <a:stretch>
                  <a:fillRect l="-685" t="-12698" b="-20106"/>
                </a:stretch>
              </a:blipFill>
            </p:spPr>
            <p:txBody>
              <a:bodyPr/>
              <a:lstStyle/>
              <a:p>
                <a:r>
                  <a:rPr lang="en-US">
                    <a:noFill/>
                  </a:rPr>
                  <a:t> </a:t>
                </a:r>
              </a:p>
            </p:txBody>
          </p:sp>
        </mc:Fallback>
      </mc:AlternateContent>
      <p:sp>
        <p:nvSpPr>
          <p:cNvPr id="36868" name="Rectangle 4"/>
          <p:cNvSpPr>
            <a:spLocks noChangeArrowheads="1"/>
          </p:cNvSpPr>
          <p:nvPr/>
        </p:nvSpPr>
        <p:spPr bwMode="auto">
          <a:xfrm>
            <a:off x="150019" y="2496483"/>
            <a:ext cx="8678862"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2800" b="1" dirty="0">
                <a:solidFill>
                  <a:srgbClr val="0000FF"/>
                </a:solidFill>
                <a:latin typeface="Times New Roman" panose="02020603050405020304" pitchFamily="18" charset="0"/>
                <a:cs typeface="Times New Roman" pitchFamily="18" charset="0"/>
              </a:rPr>
              <a:t>a) </a:t>
            </a:r>
            <a:r>
              <a:rPr lang="en-US" sz="2800" b="1" dirty="0" err="1">
                <a:solidFill>
                  <a:srgbClr val="0000FF"/>
                </a:solidFill>
                <a:latin typeface="Times New Roman" pitchFamily="18" charset="0"/>
                <a:cs typeface="Times New Roman" pitchFamily="18" charset="0"/>
              </a:rPr>
              <a:t>Tỉ</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lệ</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khối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lượng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các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nguyên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tố</a:t>
            </a:r>
            <a:r>
              <a:rPr lang="en-US" sz="2800" b="1" dirty="0">
                <a:solidFill>
                  <a:srgbClr val="0000FF"/>
                </a:solidFill>
                <a:latin typeface="Times New Roman" pitchFamily="18" charset="0"/>
                <a:cs typeface="Times New Roman" pitchFamily="18" charset="0"/>
              </a:rPr>
              <a:t> H </a:t>
            </a:r>
            <a:r>
              <a:rPr lang="en-US" sz="2800" b="1" dirty="0" err="1">
                <a:solidFill>
                  <a:srgbClr val="0000FF"/>
                </a:solidFill>
                <a:latin typeface="Times New Roman" pitchFamily="18" charset="0"/>
                <a:cs typeface="Times New Roman" pitchFamily="18" charset="0"/>
              </a:rPr>
              <a:t>và</a:t>
            </a:r>
            <a:r>
              <a:rPr lang="en-US" sz="2800" b="1" dirty="0">
                <a:solidFill>
                  <a:srgbClr val="0000FF"/>
                </a:solidFill>
                <a:latin typeface="Times New Roman" pitchFamily="18" charset="0"/>
                <a:cs typeface="Times New Roman" pitchFamily="18" charset="0"/>
              </a:rPr>
              <a:t> O </a:t>
            </a:r>
            <a:r>
              <a:rPr lang="en-US" sz="2800" b="1" dirty="0" err="1">
                <a:solidFill>
                  <a:srgbClr val="0000FF"/>
                </a:solidFill>
                <a:latin typeface="Times New Roman" pitchFamily="18" charset="0"/>
                <a:cs typeface="Times New Roman" pitchFamily="18" charset="0"/>
              </a:rPr>
              <a:t>trong</a:t>
            </a:r>
            <a:r>
              <a:rPr lang="en-US" sz="2800" b="1" dirty="0">
                <a:solidFill>
                  <a:srgbClr val="0000FF"/>
                </a:solidFill>
                <a:latin typeface="Times New Roman" pitchFamily="18" charset="0"/>
                <a:cs typeface="Times New Roman" pitchFamily="18" charset="0"/>
              </a:rPr>
              <a:t> H</a:t>
            </a:r>
            <a:r>
              <a:rPr lang="en-US" sz="2800" b="1" baseline="-25000" dirty="0">
                <a:solidFill>
                  <a:srgbClr val="0000FF"/>
                </a:solidFill>
                <a:latin typeface="Times New Roman" pitchFamily="18" charset="0"/>
                <a:cs typeface="Times New Roman" pitchFamily="18" charset="0"/>
              </a:rPr>
              <a:t>2</a:t>
            </a:r>
            <a:r>
              <a:rPr lang="en-US" sz="2800" b="1" dirty="0">
                <a:solidFill>
                  <a:srgbClr val="0000FF"/>
                </a:solidFill>
                <a:latin typeface="Times New Roman" pitchFamily="18" charset="0"/>
                <a:cs typeface="Times New Roman" pitchFamily="18" charset="0"/>
              </a:rPr>
              <a:t>O </a:t>
            </a:r>
            <a:r>
              <a:rPr lang="en-US" sz="2800" b="1"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p>
        </p:txBody>
      </p:sp>
      <mc:AlternateContent xmlns:mc="http://schemas.openxmlformats.org/markup-compatibility/2006" xmlns:a14="http://schemas.microsoft.com/office/drawing/2010/main">
        <mc:Choice Requires="a14">
          <p:sp>
            <p:nvSpPr>
              <p:cNvPr id="36869" name="Rectangle 5"/>
              <p:cNvSpPr>
                <a:spLocks noChangeArrowheads="1"/>
              </p:cNvSpPr>
              <p:nvPr/>
            </p:nvSpPr>
            <p:spPr bwMode="auto">
              <a:xfrm>
                <a:off x="1295667" y="3198813"/>
                <a:ext cx="1592286" cy="50006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wrap="none" anchor="ctr"/>
              <a:lstStyle/>
              <a:p>
                <a:pPr algn="ctr"/>
                <a:r>
                  <a:rPr lang="en-US" sz="2800" b="1" dirty="0">
                    <a:latin typeface="Times New Roman" panose="02020603050405020304" pitchFamily="18" charset="0"/>
                    <a:cs typeface="Times New Roman" pitchFamily="18" charset="0"/>
                  </a:rPr>
                  <a:t> </a:t>
                </a:r>
                <a14:m>
                  <m:oMath xmlns:m="http://schemas.openxmlformats.org/officeDocument/2006/math">
                    <m:f>
                      <m:fPr>
                        <m:ctrlPr>
                          <a:rPr lang="en-US" sz="2800" b="1" i="1" smtClean="0">
                            <a:latin typeface="Cambria Math" panose="02040503050406030204" pitchFamily="18" charset="0"/>
                            <a:cs typeface="Times New Roman" pitchFamily="18" charset="0"/>
                          </a:rPr>
                        </m:ctrlPr>
                      </m:fPr>
                      <m:num>
                        <m:r>
                          <a:rPr lang="en-US" sz="2800" b="1" i="1" smtClean="0">
                            <a:latin typeface="Cambria Math"/>
                            <a:cs typeface="Times New Roman" pitchFamily="18" charset="0"/>
                          </a:rPr>
                          <m:t>𝒎𝑯</m:t>
                        </m:r>
                        <m:r>
                          <a:rPr lang="en-US" sz="2800" b="1" i="1" baseline="-25000" smtClean="0">
                            <a:latin typeface="Cambria Math"/>
                            <a:cs typeface="Times New Roman" pitchFamily="18" charset="0"/>
                          </a:rPr>
                          <m:t>𝟐</m:t>
                        </m:r>
                      </m:num>
                      <m:den>
                        <m:r>
                          <a:rPr lang="en-US" sz="2800" b="1" i="1" smtClean="0">
                            <a:latin typeface="Cambria Math"/>
                            <a:cs typeface="Times New Roman" pitchFamily="18" charset="0"/>
                          </a:rPr>
                          <m:t>𝒎𝑶</m:t>
                        </m:r>
                        <m:r>
                          <a:rPr lang="en-US" sz="2800" b="1" i="1" baseline="-25000" smtClean="0">
                            <a:latin typeface="Cambria Math"/>
                            <a:cs typeface="Times New Roman" pitchFamily="18" charset="0"/>
                          </a:rPr>
                          <m:t>𝟐</m:t>
                        </m:r>
                      </m:den>
                    </m:f>
                  </m:oMath>
                </a14:m>
                <a:endParaRPr lang="en-US" sz="2800" b="1" dirty="0">
                  <a:solidFill>
                    <a:srgbClr val="0000FF"/>
                  </a:solidFill>
                  <a:latin typeface="Times New Roman" pitchFamily="18" charset="0"/>
                  <a:cs typeface="Times New Roman" pitchFamily="18" charset="0"/>
                </a:endParaRPr>
              </a:p>
            </p:txBody>
          </p:sp>
        </mc:Choice>
        <mc:Fallback xmlns="">
          <p:sp>
            <p:nvSpPr>
              <p:cNvPr id="36869" name="Rectangle 5"/>
              <p:cNvSpPr>
                <a:spLocks noRot="1" noChangeAspect="1" noMove="1" noResize="1" noEditPoints="1" noAdjustHandles="1" noChangeArrowheads="1" noChangeShapeType="1" noTextEdit="1"/>
              </p:cNvSpPr>
              <p:nvPr/>
            </p:nvSpPr>
            <p:spPr bwMode="auto">
              <a:xfrm>
                <a:off x="1295667" y="3198813"/>
                <a:ext cx="1592286" cy="500062"/>
              </a:xfrm>
              <a:prstGeom prst="rect">
                <a:avLst/>
              </a:prstGeom>
              <a:blipFill>
                <a:blip r:embed="rId4"/>
                <a:stretch>
                  <a:fillRect t="-1220" b="-28049"/>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
        <p:nvSpPr>
          <p:cNvPr id="36870" name="Rectangle 6"/>
          <p:cNvSpPr>
            <a:spLocks noChangeArrowheads="1"/>
          </p:cNvSpPr>
          <p:nvPr/>
        </p:nvSpPr>
        <p:spPr bwMode="auto">
          <a:xfrm>
            <a:off x="187280" y="3905320"/>
            <a:ext cx="6029325" cy="49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sz="2800" b="1" dirty="0">
                <a:solidFill>
                  <a:srgbClr val="0000FF"/>
                </a:solidFill>
                <a:latin typeface="Times New Roman" panose="02020603050405020304" pitchFamily="18" charset="0"/>
                <a:cs typeface="Times New Roman" pitchFamily="18" charset="0"/>
              </a:rPr>
              <a:t>b)</a:t>
            </a:r>
            <a:r>
              <a:rPr lang="en-US" sz="2800"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Thành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phần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khối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lượng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H </a:t>
            </a:r>
            <a:r>
              <a:rPr lang="en-US" sz="2800" b="1" dirty="0" err="1">
                <a:solidFill>
                  <a:srgbClr val="0000FF"/>
                </a:solidFill>
                <a:latin typeface="Times New Roman" pitchFamily="18" charset="0"/>
                <a:cs typeface="Times New Roman" pitchFamily="18" charset="0"/>
              </a:rPr>
              <a:t>và</a:t>
            </a:r>
            <a:r>
              <a:rPr lang="en-US" sz="2800" b="1" dirty="0">
                <a:solidFill>
                  <a:srgbClr val="0000FF"/>
                </a:solidFill>
                <a:latin typeface="Times New Roman" pitchFamily="18" charset="0"/>
                <a:cs typeface="Times New Roman" pitchFamily="18" charset="0"/>
              </a:rPr>
              <a:t> O </a:t>
            </a:r>
            <a:r>
              <a:rPr lang="en-US" sz="2800" b="1" dirty="0" err="1">
                <a:solidFill>
                  <a:srgbClr val="0000FF"/>
                </a:solidFill>
                <a:latin typeface="Times New Roman" pitchFamily="18" charset="0"/>
                <a:cs typeface="Times New Roman" pitchFamily="18" charset="0"/>
              </a:rPr>
              <a:t>là</a:t>
            </a:r>
            <a:r>
              <a:rPr lang="en-US" sz="2800" b="1" dirty="0">
                <a:solidFill>
                  <a:srgbClr val="0000FF"/>
                </a:solidFill>
                <a:latin typeface="Times New Roman" pitchFamily="18" charset="0"/>
                <a:cs typeface="Times New Roman" pitchFamily="18" charset="0"/>
              </a:rPr>
              <a:t> :</a:t>
            </a:r>
          </a:p>
        </p:txBody>
      </p:sp>
      <p:sp>
        <p:nvSpPr>
          <p:cNvPr id="36902" name="Rectangle 15"/>
          <p:cNvSpPr>
            <a:spLocks noChangeArrowheads="1"/>
          </p:cNvSpPr>
          <p:nvPr/>
        </p:nvSpPr>
        <p:spPr bwMode="auto">
          <a:xfrm>
            <a:off x="1623218" y="4594909"/>
            <a:ext cx="11191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400" b="1" dirty="0">
                <a:solidFill>
                  <a:srgbClr val="008000"/>
                </a:solidFill>
                <a:latin typeface="Times New Roman" panose="02020603050405020304" pitchFamily="18" charset="0"/>
                <a:cs typeface="Times New Roman" panose="02020603050405020304" pitchFamily="18" charset="0"/>
              </a:rPr>
              <a:t> </a:t>
            </a:r>
            <a:r>
              <a:rPr lang="en-US" sz="2400" b="1" dirty="0">
                <a:solidFill>
                  <a:srgbClr val="0000FF"/>
                </a:solidFill>
                <a:latin typeface="Times New Roman" panose="02020603050405020304" pitchFamily="18" charset="0"/>
                <a:cs typeface="Times New Roman" panose="02020603050405020304" pitchFamily="18" charset="0"/>
              </a:rPr>
              <a:t>%H</a:t>
            </a:r>
          </a:p>
        </p:txBody>
      </p:sp>
      <mc:AlternateContent xmlns:mc="http://schemas.openxmlformats.org/markup-compatibility/2006" xmlns:a14="http://schemas.microsoft.com/office/drawing/2010/main">
        <mc:Choice Requires="a14">
          <p:sp>
            <p:nvSpPr>
              <p:cNvPr id="36905" name="Text Box 18"/>
              <p:cNvSpPr txBox="1">
                <a:spLocks noChangeArrowheads="1"/>
              </p:cNvSpPr>
              <p:nvPr/>
            </p:nvSpPr>
            <p:spPr bwMode="auto">
              <a:xfrm>
                <a:off x="2611460" y="4494213"/>
                <a:ext cx="1771650" cy="7148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2800" b="1" dirty="0">
                    <a:solidFill>
                      <a:srgbClr val="0000FF"/>
                    </a:solidFill>
                    <a:latin typeface="Times New Roman" panose="02020603050405020304" pitchFamily="18" charset="0"/>
                    <a:cs typeface="Times New Roman" pitchFamily="18" charset="0"/>
                  </a:rPr>
                  <a:t>=  </a:t>
                </a:r>
                <a14:m>
                  <m:oMath xmlns:m="http://schemas.openxmlformats.org/officeDocument/2006/math">
                    <m:f>
                      <m:fPr>
                        <m:ctrlPr>
                          <a:rPr lang="en-US" sz="2800" b="1" i="1" smtClean="0">
                            <a:solidFill>
                              <a:srgbClr val="0000FF"/>
                            </a:solidFill>
                            <a:latin typeface="Cambria Math" panose="02040503050406030204" pitchFamily="18" charset="0"/>
                          </a:rPr>
                        </m:ctrlPr>
                      </m:fPr>
                      <m:num>
                        <m:r>
                          <a:rPr lang="en-US" sz="2800" b="1" i="1" smtClean="0">
                            <a:solidFill>
                              <a:srgbClr val="0000FF"/>
                            </a:solidFill>
                            <a:latin typeface="Cambria Math"/>
                          </a:rPr>
                          <m:t>𝟏</m:t>
                        </m:r>
                        <m:r>
                          <a:rPr lang="en-US" sz="2800" b="1" i="1" smtClean="0">
                            <a:solidFill>
                              <a:srgbClr val="0000FF"/>
                            </a:solidFill>
                            <a:latin typeface="Cambria Math"/>
                          </a:rPr>
                          <m:t> . </m:t>
                        </m:r>
                        <m:r>
                          <a:rPr lang="en-US" sz="2800" b="1" i="1" smtClean="0">
                            <a:solidFill>
                              <a:srgbClr val="0000FF"/>
                            </a:solidFill>
                            <a:latin typeface="Cambria Math"/>
                          </a:rPr>
                          <m:t>𝟏𝟎𝟎</m:t>
                        </m:r>
                        <m:r>
                          <a:rPr lang="en-US" sz="2800" b="1" i="1" smtClean="0">
                            <a:solidFill>
                              <a:srgbClr val="0000FF"/>
                            </a:solidFill>
                            <a:latin typeface="Cambria Math"/>
                          </a:rPr>
                          <m:t>%  </m:t>
                        </m:r>
                      </m:num>
                      <m:den>
                        <m:r>
                          <a:rPr lang="en-US" sz="2800" b="1" i="1" smtClean="0">
                            <a:solidFill>
                              <a:srgbClr val="0000FF"/>
                            </a:solidFill>
                            <a:latin typeface="Cambria Math"/>
                          </a:rPr>
                          <m:t>𝟏</m:t>
                        </m:r>
                        <m:r>
                          <a:rPr lang="en-US" sz="2800" b="1" i="1" smtClean="0">
                            <a:solidFill>
                              <a:srgbClr val="0000FF"/>
                            </a:solidFill>
                            <a:latin typeface="Cambria Math"/>
                          </a:rPr>
                          <m:t>+</m:t>
                        </m:r>
                        <m:r>
                          <a:rPr lang="en-US" sz="2800" b="1" i="1" smtClean="0">
                            <a:solidFill>
                              <a:srgbClr val="0000FF"/>
                            </a:solidFill>
                            <a:latin typeface="Cambria Math"/>
                          </a:rPr>
                          <m:t>𝟖</m:t>
                        </m:r>
                        <m:r>
                          <a:rPr lang="en-US" sz="2800" b="1" i="1" smtClean="0">
                            <a:solidFill>
                              <a:srgbClr val="0000FF"/>
                            </a:solidFill>
                            <a:latin typeface="Cambria Math"/>
                          </a:rPr>
                          <m:t> </m:t>
                        </m:r>
                      </m:den>
                    </m:f>
                  </m:oMath>
                </a14:m>
                <a:r>
                  <a:rPr lang="en-US" sz="2400" b="1" dirty="0">
                    <a:solidFill>
                      <a:srgbClr val="0000FF"/>
                    </a:solidFill>
                    <a:latin typeface="Times New Roman" panose="02020603050405020304" pitchFamily="18" charset="0"/>
                    <a:cs typeface="Times New Roman" panose="02020603050405020304" pitchFamily="18" charset="0"/>
                  </a:rPr>
                  <a:t> </a:t>
                </a:r>
              </a:p>
            </p:txBody>
          </p:sp>
        </mc:Choice>
        <mc:Fallback xmlns="">
          <p:sp>
            <p:nvSpPr>
              <p:cNvPr id="36905" name="Text Box 18"/>
              <p:cNvSpPr txBox="1">
                <a:spLocks noRot="1" noChangeAspect="1" noMove="1" noResize="1" noEditPoints="1" noAdjustHandles="1" noChangeArrowheads="1" noChangeShapeType="1" noTextEdit="1"/>
              </p:cNvSpPr>
              <p:nvPr/>
            </p:nvSpPr>
            <p:spPr bwMode="auto">
              <a:xfrm>
                <a:off x="2611460" y="4494213"/>
                <a:ext cx="1771650" cy="714811"/>
              </a:xfrm>
              <a:prstGeom prst="rect">
                <a:avLst/>
              </a:prstGeom>
              <a:blipFill>
                <a:blip r:embed="rId5"/>
                <a:stretch>
                  <a:fillRect l="-6873" b="-940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914" name="Text Box 25"/>
              <p:cNvSpPr txBox="1">
                <a:spLocks noChangeArrowheads="1"/>
              </p:cNvSpPr>
              <p:nvPr/>
            </p:nvSpPr>
            <p:spPr bwMode="auto">
              <a:xfrm>
                <a:off x="2601935" y="5325206"/>
                <a:ext cx="1781175" cy="714811"/>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2800" b="1" dirty="0">
                    <a:solidFill>
                      <a:srgbClr val="0000FF"/>
                    </a:solidFill>
                    <a:latin typeface="Times New Roman" panose="02020603050405020304" pitchFamily="18" charset="0"/>
                    <a:cs typeface="Times New Roman" panose="02020603050405020304" pitchFamily="18" charset="0"/>
                  </a:rPr>
                  <a:t>=  </a:t>
                </a:r>
                <a14:m>
                  <m:oMath xmlns:m="http://schemas.openxmlformats.org/officeDocument/2006/math">
                    <m:f>
                      <m:fPr>
                        <m:ctrlPr>
                          <a:rPr lang="en-US" sz="2800" b="1" i="1" smtClean="0">
                            <a:solidFill>
                              <a:srgbClr val="0000FF"/>
                            </a:solidFill>
                            <a:latin typeface="Cambria Math" panose="02040503050406030204" pitchFamily="18" charset="0"/>
                          </a:rPr>
                        </m:ctrlPr>
                      </m:fPr>
                      <m:num>
                        <m:r>
                          <a:rPr lang="en-US" sz="2800" b="1" i="1" smtClean="0">
                            <a:solidFill>
                              <a:srgbClr val="0000FF"/>
                            </a:solidFill>
                            <a:latin typeface="Cambria Math"/>
                          </a:rPr>
                          <m:t>𝟖</m:t>
                        </m:r>
                        <m:r>
                          <a:rPr lang="en-US" sz="2800" b="1" i="1" smtClean="0">
                            <a:solidFill>
                              <a:srgbClr val="0000FF"/>
                            </a:solidFill>
                            <a:latin typeface="Cambria Math"/>
                          </a:rPr>
                          <m:t> . </m:t>
                        </m:r>
                        <m:r>
                          <a:rPr lang="en-US" sz="2800" b="1" i="1" smtClean="0">
                            <a:solidFill>
                              <a:srgbClr val="0000FF"/>
                            </a:solidFill>
                            <a:latin typeface="Cambria Math"/>
                          </a:rPr>
                          <m:t>𝟏𝟎𝟎</m:t>
                        </m:r>
                        <m:r>
                          <a:rPr lang="en-US" sz="2800" b="1" i="1" smtClean="0">
                            <a:solidFill>
                              <a:srgbClr val="0000FF"/>
                            </a:solidFill>
                            <a:latin typeface="Cambria Math"/>
                          </a:rPr>
                          <m:t>%</m:t>
                        </m:r>
                      </m:num>
                      <m:den>
                        <m:r>
                          <a:rPr lang="en-US" sz="2800" b="1" i="1" smtClean="0">
                            <a:solidFill>
                              <a:srgbClr val="0000FF"/>
                            </a:solidFill>
                            <a:latin typeface="Cambria Math"/>
                          </a:rPr>
                          <m:t>𝟏</m:t>
                        </m:r>
                        <m:r>
                          <a:rPr lang="en-US" sz="2800" b="1" i="1" smtClean="0">
                            <a:solidFill>
                              <a:srgbClr val="0000FF"/>
                            </a:solidFill>
                            <a:latin typeface="Cambria Math"/>
                          </a:rPr>
                          <m:t>+</m:t>
                        </m:r>
                        <m:r>
                          <a:rPr lang="en-US" sz="2800" b="1" i="1" smtClean="0">
                            <a:solidFill>
                              <a:srgbClr val="0000FF"/>
                            </a:solidFill>
                            <a:latin typeface="Cambria Math"/>
                          </a:rPr>
                          <m:t>𝟖</m:t>
                        </m:r>
                        <m:r>
                          <a:rPr lang="en-US" sz="2800" b="1" i="1" smtClean="0">
                            <a:solidFill>
                              <a:srgbClr val="0000FF"/>
                            </a:solidFill>
                            <a:latin typeface="Cambria Math"/>
                          </a:rPr>
                          <m:t> </m:t>
                        </m:r>
                      </m:den>
                    </m:f>
                  </m:oMath>
                </a14:m>
                <a:endParaRPr lang="en-US" sz="2800" b="1" dirty="0">
                  <a:solidFill>
                    <a:srgbClr val="0000FF"/>
                  </a:solidFill>
                  <a:latin typeface="Times New Roman" panose="02020603050405020304" pitchFamily="18" charset="0"/>
                  <a:cs typeface="Times New Roman" panose="02020603050405020304" pitchFamily="18" charset="0"/>
                </a:endParaRPr>
              </a:p>
            </p:txBody>
          </p:sp>
        </mc:Choice>
        <mc:Fallback xmlns="">
          <p:sp>
            <p:nvSpPr>
              <p:cNvPr id="36914" name="Text Box 25"/>
              <p:cNvSpPr txBox="1">
                <a:spLocks noRot="1" noChangeAspect="1" noMove="1" noResize="1" noEditPoints="1" noAdjustHandles="1" noChangeArrowheads="1" noChangeShapeType="1" noTextEdit="1"/>
              </p:cNvSpPr>
              <p:nvPr/>
            </p:nvSpPr>
            <p:spPr bwMode="auto">
              <a:xfrm>
                <a:off x="2601935" y="5325206"/>
                <a:ext cx="1781175" cy="714811"/>
              </a:xfrm>
              <a:prstGeom prst="rect">
                <a:avLst/>
              </a:prstGeom>
              <a:blipFill>
                <a:blip r:embed="rId6"/>
                <a:stretch>
                  <a:fillRect l="-7192" b="-9402"/>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6916" name="Rectangle 21"/>
          <p:cNvSpPr>
            <a:spLocks noChangeArrowheads="1"/>
          </p:cNvSpPr>
          <p:nvPr/>
        </p:nvSpPr>
        <p:spPr bwMode="auto">
          <a:xfrm>
            <a:off x="1445698" y="5355369"/>
            <a:ext cx="12922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00" b="1" dirty="0">
                <a:solidFill>
                  <a:srgbClr val="0000FF"/>
                </a:solidFill>
                <a:latin typeface="Times New Roman" panose="02020603050405020304" pitchFamily="18" charset="0"/>
                <a:cs typeface="Times New Roman" pitchFamily="18" charset="0"/>
              </a:rPr>
              <a:t>  %O</a:t>
            </a:r>
            <a:endParaRPr lang="en-US" sz="2800" b="1" baseline="-25000" dirty="0">
              <a:solidFill>
                <a:srgbClr val="0000FF"/>
              </a:solidFill>
              <a:latin typeface="Times New Roman" pitchFamily="18" charset="0"/>
              <a:cs typeface="Times New Roman" pitchFamily="18" charset="0"/>
            </a:endParaRPr>
          </a:p>
        </p:txBody>
      </p:sp>
      <p:sp>
        <p:nvSpPr>
          <p:cNvPr id="36919" name="Text Box 24"/>
          <p:cNvSpPr txBox="1">
            <a:spLocks noChangeArrowheads="1"/>
          </p:cNvSpPr>
          <p:nvPr/>
        </p:nvSpPr>
        <p:spPr bwMode="auto">
          <a:xfrm>
            <a:off x="4641337" y="5386325"/>
            <a:ext cx="1600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2800" b="1" dirty="0">
                <a:solidFill>
                  <a:srgbClr val="0000FF"/>
                </a:solidFill>
                <a:latin typeface="Times New Roman" panose="02020603050405020304" pitchFamily="18" charset="0"/>
                <a:cs typeface="Times New Roman" pitchFamily="18" charset="0"/>
              </a:rPr>
              <a:t>88,9%</a:t>
            </a:r>
          </a:p>
        </p:txBody>
      </p:sp>
      <p:sp>
        <p:nvSpPr>
          <p:cNvPr id="36921" name="Text Box 27"/>
          <p:cNvSpPr txBox="1">
            <a:spLocks noChangeArrowheads="1"/>
          </p:cNvSpPr>
          <p:nvPr/>
        </p:nvSpPr>
        <p:spPr bwMode="auto">
          <a:xfrm>
            <a:off x="4205310" y="5325206"/>
            <a:ext cx="3556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2800" b="1" dirty="0">
                <a:solidFill>
                  <a:srgbClr val="0000FF"/>
                </a:solidFill>
                <a:latin typeface="Times New Roman" panose="02020603050405020304" pitchFamily="18" charset="0"/>
                <a:cs typeface="Times New Roman" pitchFamily="18" charset="0"/>
                <a:sym typeface="Symbol" pitchFamily="18" charset="2"/>
              </a:rPr>
              <a:t></a:t>
            </a:r>
          </a:p>
        </p:txBody>
      </p:sp>
      <p:sp>
        <p:nvSpPr>
          <p:cNvPr id="3" name="Slide Number Placeholder 2"/>
          <p:cNvSpPr>
            <a:spLocks noGrp="1"/>
          </p:cNvSpPr>
          <p:nvPr>
            <p:ph type="sldNum" sz="quarter" idx="12"/>
          </p:nvPr>
        </p:nvSpPr>
        <p:spPr/>
        <p:txBody>
          <a:bodyPr/>
          <a:lstStyle/>
          <a:p>
            <a:pPr>
              <a:defRPr/>
            </a:pPr>
            <a:fld id="{7617AE56-411A-42AE-A791-1A6DE1FF711F}" type="slidenum">
              <a:rPr lang="en-US" smtClean="0">
                <a:solidFill>
                  <a:srgbClr val="000000"/>
                </a:solidFill>
                <a:latin typeface="Times New Roman" panose="02020603050405020304" pitchFamily="18" charset="0"/>
                <a:cs typeface="Times New Roman" panose="02020603050405020304" pitchFamily="18" charset="0"/>
              </a:rPr>
              <a:pPr>
                <a:defRPr/>
              </a:pPr>
              <a:t>15</a:t>
            </a:fld>
            <a:endParaRPr lang="en-US">
              <a:solidFill>
                <a:srgbClr val="000000"/>
              </a:solidFill>
              <a:latin typeface="Times New Roman" panose="02020603050405020304" pitchFamily="18" charset="0"/>
              <a:cs typeface="Times New Roman" panose="02020603050405020304" pitchFamily="18" charset="0"/>
            </a:endParaRPr>
          </a:p>
        </p:txBody>
      </p:sp>
      <p:cxnSp>
        <p:nvCxnSpPr>
          <p:cNvPr id="6" name="Straight Arrow Connector 5"/>
          <p:cNvCxnSpPr/>
          <p:nvPr/>
        </p:nvCxnSpPr>
        <p:spPr>
          <a:xfrm>
            <a:off x="5115786" y="1039905"/>
            <a:ext cx="75513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4894590" y="2286000"/>
            <a:ext cx="75513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9" name="Text Box 27"/>
          <p:cNvSpPr txBox="1">
            <a:spLocks noChangeArrowheads="1"/>
          </p:cNvSpPr>
          <p:nvPr/>
        </p:nvSpPr>
        <p:spPr bwMode="auto">
          <a:xfrm>
            <a:off x="4133849" y="4561899"/>
            <a:ext cx="21653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VnTime" pitchFamily="34" charset="0"/>
              </a:defRPr>
            </a:lvl1pPr>
            <a:lvl2pPr marL="742950" indent="-285750" eaLnBrk="0" hangingPunct="0">
              <a:defRPr>
                <a:solidFill>
                  <a:schemeClr val="tx1"/>
                </a:solidFill>
                <a:latin typeface=".VnTime" pitchFamily="34" charset="0"/>
              </a:defRPr>
            </a:lvl2pPr>
            <a:lvl3pPr marL="1143000" indent="-228600" eaLnBrk="0" hangingPunct="0">
              <a:defRPr>
                <a:solidFill>
                  <a:schemeClr val="tx1"/>
                </a:solidFill>
                <a:latin typeface=".VnTime" pitchFamily="34" charset="0"/>
              </a:defRPr>
            </a:lvl3pPr>
            <a:lvl4pPr marL="1600200" indent="-228600" eaLnBrk="0" hangingPunct="0">
              <a:defRPr>
                <a:solidFill>
                  <a:schemeClr val="tx1"/>
                </a:solidFill>
                <a:latin typeface=".VnTime" pitchFamily="34" charset="0"/>
              </a:defRPr>
            </a:lvl4pPr>
            <a:lvl5pPr marL="2057400" indent="-228600" eaLnBrk="0" hangingPunct="0">
              <a:defRPr>
                <a:solidFill>
                  <a:schemeClr val="tx1"/>
                </a:solidFill>
                <a:latin typeface=".VnTime" pitchFamily="34" charset="0"/>
              </a:defRPr>
            </a:lvl5pPr>
            <a:lvl6pPr marL="2514600" indent="-228600" eaLnBrk="0" fontAlgn="base" hangingPunct="0">
              <a:spcBef>
                <a:spcPct val="0"/>
              </a:spcBef>
              <a:spcAft>
                <a:spcPct val="0"/>
              </a:spcAft>
              <a:defRPr>
                <a:solidFill>
                  <a:schemeClr val="tx1"/>
                </a:solidFill>
                <a:latin typeface=".VnTime" pitchFamily="34" charset="0"/>
              </a:defRPr>
            </a:lvl6pPr>
            <a:lvl7pPr marL="2971800" indent="-228600" eaLnBrk="0" fontAlgn="base" hangingPunct="0">
              <a:spcBef>
                <a:spcPct val="0"/>
              </a:spcBef>
              <a:spcAft>
                <a:spcPct val="0"/>
              </a:spcAft>
              <a:defRPr>
                <a:solidFill>
                  <a:schemeClr val="tx1"/>
                </a:solidFill>
                <a:latin typeface=".VnTime" pitchFamily="34" charset="0"/>
              </a:defRPr>
            </a:lvl7pPr>
            <a:lvl8pPr marL="3429000" indent="-228600" eaLnBrk="0" fontAlgn="base" hangingPunct="0">
              <a:spcBef>
                <a:spcPct val="0"/>
              </a:spcBef>
              <a:spcAft>
                <a:spcPct val="0"/>
              </a:spcAft>
              <a:defRPr>
                <a:solidFill>
                  <a:schemeClr val="tx1"/>
                </a:solidFill>
                <a:latin typeface=".VnTime" pitchFamily="34" charset="0"/>
              </a:defRPr>
            </a:lvl8pPr>
            <a:lvl9pPr marL="3886200" indent="-228600" eaLnBrk="0" fontAlgn="base" hangingPunct="0">
              <a:spcBef>
                <a:spcPct val="0"/>
              </a:spcBef>
              <a:spcAft>
                <a:spcPct val="0"/>
              </a:spcAft>
              <a:defRPr>
                <a:solidFill>
                  <a:schemeClr val="tx1"/>
                </a:solidFill>
                <a:latin typeface=".VnTime" pitchFamily="34" charset="0"/>
              </a:defRPr>
            </a:lvl9pPr>
          </a:lstStyle>
          <a:p>
            <a:pPr eaLnBrk="1" hangingPunct="1">
              <a:spcBef>
                <a:spcPct val="50000"/>
              </a:spcBef>
            </a:pPr>
            <a:r>
              <a:rPr lang="en-US" sz="2800" b="1" dirty="0">
                <a:solidFill>
                  <a:srgbClr val="0000FF"/>
                </a:solidFill>
                <a:latin typeface="Times New Roman" panose="02020603050405020304" pitchFamily="18" charset="0"/>
                <a:cs typeface="Times New Roman" pitchFamily="18" charset="0"/>
                <a:sym typeface="Symbol" pitchFamily="18" charset="2"/>
              </a:rPr>
              <a:t> 11,1%</a:t>
            </a:r>
          </a:p>
        </p:txBody>
      </p:sp>
      <p:sp>
        <p:nvSpPr>
          <p:cNvPr id="5" name="TextBox 4"/>
          <p:cNvSpPr txBox="1"/>
          <p:nvPr/>
        </p:nvSpPr>
        <p:spPr>
          <a:xfrm>
            <a:off x="6553200" y="4823509"/>
            <a:ext cx="2275681" cy="369332"/>
          </a:xfrm>
          <a:prstGeom prst="rect">
            <a:avLst/>
          </a:prstGeom>
          <a:noFill/>
        </p:spPr>
        <p:txBody>
          <a:bodyPr wrap="square" rtlCol="0">
            <a:spAutoFit/>
          </a:bodyPr>
          <a:lstStyle/>
          <a:p>
            <a:endParaRPr lang="en-US" dirty="0">
              <a:latin typeface="Times New Roman" panose="02020603050405020304" pitchFamily="18" charset="0"/>
              <a:cs typeface="Times New Roman" panose="02020603050405020304" pitchFamily="18" charset="0"/>
            </a:endParaRPr>
          </a:p>
        </p:txBody>
      </p:sp>
      <p:sp>
        <p:nvSpPr>
          <p:cNvPr id="7" name="TextBox 6"/>
          <p:cNvSpPr txBox="1"/>
          <p:nvPr/>
        </p:nvSpPr>
        <p:spPr>
          <a:xfrm>
            <a:off x="5870923" y="650500"/>
            <a:ext cx="2957958" cy="1015663"/>
          </a:xfrm>
          <a:prstGeom prst="rect">
            <a:avLst/>
          </a:prstGeom>
          <a:noFill/>
        </p:spPr>
        <p:txBody>
          <a:bodyPr wrap="square" rtlCol="0">
            <a:spAutoFit/>
          </a:bodyPr>
          <a:lstStyle/>
          <a:p>
            <a:r>
              <a:rPr lang="en-US" sz="3600" b="1" dirty="0">
                <a:solidFill>
                  <a:srgbClr val="0000FF"/>
                </a:solidFill>
                <a:latin typeface="Times New Roman" panose="02020603050405020304" pitchFamily="18" charset="0"/>
                <a:cs typeface="Times New Roman" pitchFamily="18" charset="0"/>
              </a:rPr>
              <a:t>m</a:t>
            </a:r>
            <a:r>
              <a:rPr lang="en-US" b="1" dirty="0">
                <a:solidFill>
                  <a:srgbClr val="0000FF"/>
                </a:solidFill>
                <a:latin typeface="Times New Roman" pitchFamily="18" charset="0"/>
                <a:cs typeface="Times New Roman" pitchFamily="18" charset="0"/>
              </a:rPr>
              <a:t>H</a:t>
            </a:r>
            <a:r>
              <a:rPr lang="en-US" b="1" baseline="-25000" dirty="0">
                <a:solidFill>
                  <a:srgbClr val="0000FF"/>
                </a:solidFill>
                <a:latin typeface="Times New Roman" pitchFamily="18" charset="0"/>
                <a:cs typeface="Times New Roman" pitchFamily="18" charset="0"/>
              </a:rPr>
              <a:t>2</a:t>
            </a:r>
            <a:r>
              <a:rPr lang="en-US" sz="2400" b="1" dirty="0">
                <a:solidFill>
                  <a:srgbClr val="0000FF"/>
                </a:solidFill>
                <a:latin typeface="Times New Roman" pitchFamily="18" charset="0"/>
                <a:cs typeface="Times New Roman" pitchFamily="18" charset="0"/>
              </a:rPr>
              <a:t>   = 2.2 = 4 (g).</a:t>
            </a:r>
            <a:br>
              <a:rPr lang="en-US" sz="2400" b="1" dirty="0">
                <a:solidFill>
                  <a:srgbClr val="0000FF"/>
                </a:solidFill>
                <a:latin typeface="Times New Roman" pitchFamily="18" charset="0"/>
                <a:cs typeface="Times New Roman" pitchFamily="18" charset="0"/>
              </a:rPr>
            </a:br>
            <a:endParaRPr lang="en-US" sz="2400"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5870923" y="1850152"/>
            <a:ext cx="3120677" cy="1292662"/>
          </a:xfrm>
          <a:prstGeom prst="rect">
            <a:avLst/>
          </a:prstGeom>
          <a:noFill/>
        </p:spPr>
        <p:txBody>
          <a:bodyPr wrap="square" rtlCol="0">
            <a:spAutoFit/>
          </a:bodyPr>
          <a:lstStyle/>
          <a:p>
            <a:r>
              <a:rPr lang="en-US" sz="3600" b="1" dirty="0">
                <a:solidFill>
                  <a:srgbClr val="0000FF"/>
                </a:solidFill>
                <a:latin typeface="Times New Roman" panose="02020603050405020304" pitchFamily="18" charset="0"/>
                <a:cs typeface="Times New Roman" pitchFamily="18" charset="0"/>
              </a:rPr>
              <a:t>m</a:t>
            </a:r>
            <a:r>
              <a:rPr lang="en-US" b="1" dirty="0">
                <a:solidFill>
                  <a:srgbClr val="0000FF"/>
                </a:solidFill>
                <a:latin typeface="Times New Roman" pitchFamily="18" charset="0"/>
                <a:cs typeface="Times New Roman" pitchFamily="18" charset="0"/>
              </a:rPr>
              <a:t>O</a:t>
            </a:r>
            <a:r>
              <a:rPr lang="en-US" b="1" baseline="-25000" dirty="0">
                <a:solidFill>
                  <a:srgbClr val="0000FF"/>
                </a:solidFill>
                <a:latin typeface="Times New Roman" pitchFamily="18" charset="0"/>
                <a:cs typeface="Times New Roman" pitchFamily="18" charset="0"/>
              </a:rPr>
              <a:t>2</a:t>
            </a:r>
            <a:r>
              <a:rPr lang="en-US" sz="2400" b="1" dirty="0">
                <a:solidFill>
                  <a:srgbClr val="0000FF"/>
                </a:solidFill>
                <a:latin typeface="Times New Roman" pitchFamily="18" charset="0"/>
                <a:cs typeface="Times New Roman" pitchFamily="18" charset="0"/>
              </a:rPr>
              <a:t>   = 1 . 32 = 32(g) </a:t>
            </a:r>
            <a:br>
              <a:rPr lang="en-US" b="1" dirty="0">
                <a:solidFill>
                  <a:srgbClr val="0000FF"/>
                </a:solidFill>
                <a:latin typeface="Times New Roman" panose="02020603050405020304" pitchFamily="18" charset="0"/>
                <a:cs typeface="Times New Roman" panose="02020603050405020304" pitchFamily="18" charset="0"/>
              </a:rPr>
            </a:br>
            <a:endParaRPr lang="en-US" b="1" dirty="0">
              <a:solidFill>
                <a:srgbClr val="0000FF"/>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2601935" y="3211607"/>
            <a:ext cx="394660" cy="523220"/>
          </a:xfrm>
          <a:prstGeom prst="rect">
            <a:avLst/>
          </a:pr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9" name="TextBox 8"/>
              <p:cNvSpPr txBox="1"/>
              <p:nvPr/>
            </p:nvSpPr>
            <p:spPr>
              <a:xfrm>
                <a:off x="2458292" y="3056428"/>
                <a:ext cx="1600200" cy="78483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400" b="1" i="1" smtClean="0">
                              <a:latin typeface="Cambria Math" panose="02040503050406030204" pitchFamily="18" charset="0"/>
                            </a:rPr>
                          </m:ctrlPr>
                        </m:fPr>
                        <m:num>
                          <m:r>
                            <a:rPr lang="en-US" sz="2400" b="1" i="0" smtClean="0">
                              <a:latin typeface="Cambria Math"/>
                            </a:rPr>
                            <m:t>𝟒</m:t>
                          </m:r>
                        </m:num>
                        <m:den>
                          <m:r>
                            <a:rPr lang="en-US" sz="2400" b="1" i="0" smtClean="0">
                              <a:latin typeface="Cambria Math"/>
                            </a:rPr>
                            <m:t>𝟑𝟐</m:t>
                          </m:r>
                        </m:den>
                      </m:f>
                    </m:oMath>
                  </m:oMathPara>
                </a14:m>
                <a:endParaRPr lang="en-US" sz="2400" b="1"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2458292" y="3056428"/>
                <a:ext cx="1600200" cy="784830"/>
              </a:xfrm>
              <a:prstGeom prst="rect">
                <a:avLst/>
              </a:prstGeom>
              <a:blipFill>
                <a:blip r:embed="rId7"/>
                <a:stretch>
                  <a:fillRect/>
                </a:stretch>
              </a:blipFill>
            </p:spPr>
            <p:txBody>
              <a:bodyPr/>
              <a:lstStyle/>
              <a:p>
                <a:r>
                  <a:rPr lang="en-US">
                    <a:noFill/>
                  </a:rPr>
                  <a:t> </a:t>
                </a:r>
              </a:p>
            </p:txBody>
          </p:sp>
        </mc:Fallback>
      </mc:AlternateContent>
      <p:sp>
        <p:nvSpPr>
          <p:cNvPr id="24" name="TextBox 23"/>
          <p:cNvSpPr txBox="1"/>
          <p:nvPr/>
        </p:nvSpPr>
        <p:spPr>
          <a:xfrm>
            <a:off x="3806028" y="3250621"/>
            <a:ext cx="394660" cy="523220"/>
          </a:xfrm>
          <a:prstGeom prst="rect">
            <a:avLst/>
          </a:prstGeom>
          <a:noFill/>
        </p:spPr>
        <p:txBody>
          <a:bodyPr wrap="none" rtlCol="0">
            <a:spAutoFit/>
          </a:bodyPr>
          <a:lstStyle/>
          <a:p>
            <a:r>
              <a:rPr lang="en-US" sz="2800" b="1" dirty="0">
                <a:latin typeface="Times New Roman" panose="02020603050405020304" pitchFamily="18" charset="0"/>
                <a:cs typeface="Times New Roman" panose="02020603050405020304" pitchFamily="18" charset="0"/>
              </a:rPr>
              <a:t>=</a:t>
            </a:r>
          </a:p>
        </p:txBody>
      </p:sp>
      <mc:AlternateContent xmlns:mc="http://schemas.openxmlformats.org/markup-compatibility/2006" xmlns:a14="http://schemas.microsoft.com/office/drawing/2010/main">
        <mc:Choice Requires="a14">
          <p:sp>
            <p:nvSpPr>
              <p:cNvPr id="25" name="TextBox 24"/>
              <p:cNvSpPr txBox="1"/>
              <p:nvPr/>
            </p:nvSpPr>
            <p:spPr>
              <a:xfrm>
                <a:off x="4058492" y="3119143"/>
                <a:ext cx="1600200" cy="78617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400" b="1" i="1" smtClean="0">
                              <a:latin typeface="Cambria Math" panose="02040503050406030204" pitchFamily="18" charset="0"/>
                            </a:rPr>
                          </m:ctrlPr>
                        </m:fPr>
                        <m:num>
                          <m:r>
                            <a:rPr lang="en-US" sz="2400" b="1" i="0" smtClean="0">
                              <a:latin typeface="Cambria Math"/>
                            </a:rPr>
                            <m:t>𝟏</m:t>
                          </m:r>
                        </m:num>
                        <m:den>
                          <m:r>
                            <a:rPr lang="en-US" sz="2400" b="1" i="0" smtClean="0">
                              <a:latin typeface="Cambria Math"/>
                            </a:rPr>
                            <m:t>𝟖</m:t>
                          </m:r>
                        </m:den>
                      </m:f>
                    </m:oMath>
                  </m:oMathPara>
                </a14:m>
                <a:endParaRPr lang="en-US" sz="2400" b="1" dirty="0">
                  <a:latin typeface="Times New Roman" pitchFamily="18" charset="0"/>
                  <a:cs typeface="Times New Roman" pitchFamily="18"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4058492" y="3119143"/>
                <a:ext cx="1600200" cy="7861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3"/>
              <p:cNvSpPr txBox="1">
                <a:spLocks noChangeArrowheads="1"/>
              </p:cNvSpPr>
              <p:nvPr/>
            </p:nvSpPr>
            <p:spPr bwMode="auto">
              <a:xfrm>
                <a:off x="68798" y="152400"/>
                <a:ext cx="5338250" cy="115252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buFontTx/>
                  <a:buNone/>
                </a:pPr>
                <a:r>
                  <a:rPr lang="en-US" sz="2800" dirty="0">
                    <a:latin typeface="Times New Roman" panose="02020603050405020304" pitchFamily="18" charset="0"/>
                    <a:cs typeface="Times New Roman" pitchFamily="18" charset="0"/>
                  </a:rPr>
                  <a:t> </a:t>
                </a:r>
                <a:r>
                  <a:rPr lang="en-US" sz="2800"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Số</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mol</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H</a:t>
                </a:r>
                <a:r>
                  <a:rPr lang="en-US" sz="2800" b="1" baseline="-25000" dirty="0">
                    <a:solidFill>
                      <a:srgbClr val="0000FF"/>
                    </a:solidFill>
                    <a:latin typeface="Times New Roman" pitchFamily="18" charset="0"/>
                    <a:cs typeface="Times New Roman" pitchFamily="18" charset="0"/>
                  </a:rPr>
                  <a:t>2</a:t>
                </a:r>
                <a:br>
                  <a:rPr lang="en-US" sz="1800" b="1" baseline="-25000" dirty="0">
                    <a:solidFill>
                      <a:srgbClr val="0000FF"/>
                    </a:solidFill>
                    <a:latin typeface="Times New Roman" pitchFamily="18" charset="0"/>
                    <a:cs typeface="Times New Roman" pitchFamily="18" charset="0"/>
                  </a:rPr>
                </a:br>
                <a:endParaRPr lang="en-US" sz="1800" b="1" baseline="-25000" dirty="0">
                  <a:solidFill>
                    <a:srgbClr val="0000FF"/>
                  </a:solidFill>
                  <a:latin typeface="Times New Roman" pitchFamily="18" charset="0"/>
                  <a:cs typeface="Times New Roman" pitchFamily="18" charset="0"/>
                </a:endParaRPr>
              </a:p>
              <a:p>
                <a:pPr>
                  <a:lnSpc>
                    <a:spcPct val="80000"/>
                  </a:lnSpc>
                  <a:buFontTx/>
                  <a:buNone/>
                </a:pPr>
                <a:r>
                  <a:rPr lang="en-US" sz="800" b="1"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n</a:t>
                </a:r>
                <a:r>
                  <a:rPr lang="en-US" sz="1800" b="1" dirty="0">
                    <a:solidFill>
                      <a:srgbClr val="0000FF"/>
                    </a:solidFill>
                    <a:latin typeface="Times New Roman" pitchFamily="18" charset="0"/>
                    <a:cs typeface="Times New Roman" pitchFamily="18" charset="0"/>
                  </a:rPr>
                  <a:t>H</a:t>
                </a:r>
                <a:r>
                  <a:rPr lang="en-US" sz="1800" b="1" baseline="-25000" dirty="0">
                    <a:solidFill>
                      <a:srgbClr val="0000FF"/>
                    </a:solidFill>
                    <a:latin typeface="Times New Roman" pitchFamily="18" charset="0"/>
                    <a:cs typeface="Times New Roman" pitchFamily="18" charset="0"/>
                  </a:rPr>
                  <a:t>2</a:t>
                </a:r>
                <a:r>
                  <a:rPr lang="en-US" sz="4000" b="1" dirty="0">
                    <a:solidFill>
                      <a:srgbClr val="0000FF"/>
                    </a:solidFill>
                    <a:latin typeface="Times New Roman" pitchFamily="18" charset="0"/>
                    <a:cs typeface="Times New Roman" pitchFamily="18" charset="0"/>
                  </a:rPr>
                  <a:t>  </a:t>
                </a:r>
                <a:r>
                  <a:rPr lang="en-US" sz="3600" b="1" baseline="-25000"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  </a:t>
                </a:r>
                <a14:m>
                  <m:oMath xmlns:m="http://schemas.openxmlformats.org/officeDocument/2006/math">
                    <m:f>
                      <m:fPr>
                        <m:ctrlPr>
                          <a:rPr lang="en-US" sz="2800" b="1" i="1" dirty="0">
                            <a:solidFill>
                              <a:srgbClr val="0000FF"/>
                            </a:solidFill>
                            <a:latin typeface="Cambria Math" panose="02040503050406030204" pitchFamily="18" charset="0"/>
                          </a:rPr>
                        </m:ctrlPr>
                      </m:fPr>
                      <m:num>
                        <m:r>
                          <a:rPr lang="en-US" sz="2800" b="1" i="1" dirty="0">
                            <a:solidFill>
                              <a:srgbClr val="0000FF"/>
                            </a:solidFill>
                            <a:latin typeface="Cambria Math"/>
                          </a:rPr>
                          <m:t>𝟒𝟒</m:t>
                        </m:r>
                        <m:r>
                          <a:rPr lang="en-US" sz="2800" b="1" i="1" dirty="0">
                            <a:solidFill>
                              <a:srgbClr val="0000FF"/>
                            </a:solidFill>
                            <a:latin typeface="Cambria Math"/>
                          </a:rPr>
                          <m:t>,</m:t>
                        </m:r>
                        <m:r>
                          <a:rPr lang="en-US" sz="2800" b="1" i="1" dirty="0">
                            <a:solidFill>
                              <a:srgbClr val="0000FF"/>
                            </a:solidFill>
                            <a:latin typeface="Cambria Math"/>
                          </a:rPr>
                          <m:t>𝟖</m:t>
                        </m:r>
                      </m:num>
                      <m:den>
                        <m:r>
                          <a:rPr lang="en-US" sz="2800" b="1" i="1" dirty="0">
                            <a:solidFill>
                              <a:srgbClr val="0000FF"/>
                            </a:solidFill>
                            <a:latin typeface="Cambria Math"/>
                          </a:rPr>
                          <m:t>𝟐𝟐</m:t>
                        </m:r>
                        <m:r>
                          <a:rPr lang="en-US" sz="2800" b="1" i="1" dirty="0">
                            <a:solidFill>
                              <a:srgbClr val="0000FF"/>
                            </a:solidFill>
                            <a:latin typeface="Cambria Math"/>
                          </a:rPr>
                          <m:t>,</m:t>
                        </m:r>
                        <m:r>
                          <a:rPr lang="en-US" sz="2800" b="1" i="1" dirty="0">
                            <a:solidFill>
                              <a:srgbClr val="0000FF"/>
                            </a:solidFill>
                            <a:latin typeface="Cambria Math"/>
                          </a:rPr>
                          <m:t>𝟒</m:t>
                        </m:r>
                      </m:den>
                    </m:f>
                  </m:oMath>
                </a14:m>
                <a:r>
                  <a:rPr lang="en-US" sz="3600" b="1" dirty="0">
                    <a:solidFill>
                      <a:srgbClr val="0000FF"/>
                    </a:solidFill>
                    <a:latin typeface="Times New Roman" pitchFamily="18" charset="0"/>
                    <a:cs typeface="Times New Roman" pitchFamily="18" charset="0"/>
                  </a:rPr>
                  <a:t> =</a:t>
                </a:r>
                <a:r>
                  <a:rPr lang="en-US" sz="2000" b="1" dirty="0">
                    <a:solidFill>
                      <a:srgbClr val="0000FF"/>
                    </a:solidFill>
                    <a:latin typeface="Times New Roman" pitchFamily="18" charset="0"/>
                    <a:cs typeface="Times New Roman" pitchFamily="18" charset="0"/>
                  </a:rPr>
                  <a:t> </a:t>
                </a:r>
                <a:r>
                  <a:rPr lang="en-US" sz="2000" b="1" baseline="-25000" dirty="0">
                    <a:solidFill>
                      <a:srgbClr val="0000FF"/>
                    </a:solidFill>
                    <a:latin typeface="Times New Roman" pitchFamily="18" charset="0"/>
                    <a:cs typeface="Times New Roman" pitchFamily="18" charset="0"/>
                  </a:rPr>
                  <a:t> </a:t>
                </a:r>
                <a:r>
                  <a:rPr lang="en-US" sz="3600" b="1" baseline="-25000"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2 (</a:t>
                </a:r>
                <a:r>
                  <a:rPr lang="en-US" sz="2800" b="1" dirty="0" err="1">
                    <a:solidFill>
                      <a:srgbClr val="0000FF"/>
                    </a:solidFill>
                    <a:latin typeface="Times New Roman" pitchFamily="18" charset="0"/>
                    <a:cs typeface="Times New Roman" pitchFamily="18" charset="0"/>
                  </a:rPr>
                  <a:t>mol</a:t>
                </a:r>
                <a:r>
                  <a:rPr lang="en-US" sz="2800" b="1" dirty="0">
                    <a:solidFill>
                      <a:srgbClr val="0000FF"/>
                    </a:solidFill>
                    <a:latin typeface="Times New Roman" pitchFamily="18" charset="0"/>
                    <a:cs typeface="Times New Roman" pitchFamily="18" charset="0"/>
                  </a:rPr>
                  <a:t>  </a:t>
                </a:r>
                <a:r>
                  <a:rPr lang="en-US" sz="3600" b="1" dirty="0">
                    <a:solidFill>
                      <a:srgbClr val="0000FF"/>
                    </a:solidFill>
                    <a:latin typeface="Times New Roman" pitchFamily="18" charset="0"/>
                    <a:cs typeface="Times New Roman" pitchFamily="18" charset="0"/>
                  </a:rPr>
                  <a:t>)</a:t>
                </a:r>
                <a:endParaRPr lang="en-US" sz="1800" b="1" dirty="0">
                  <a:solidFill>
                    <a:srgbClr val="0000FF"/>
                  </a:solidFill>
                  <a:latin typeface="Times New Roman" panose="02020603050405020304" pitchFamily="18" charset="0"/>
                  <a:cs typeface="Times New Roman" panose="02020603050405020304" pitchFamily="18" charset="0"/>
                </a:endParaRPr>
              </a:p>
            </p:txBody>
          </p:sp>
        </mc:Choice>
        <mc:Fallback xmlns="">
          <p:sp>
            <p:nvSpPr>
              <p:cNvPr id="27" name="Rectangle 3"/>
              <p:cNvSpPr txBox="1">
                <a:spLocks noRot="1" noChangeAspect="1" noMove="1" noResize="1" noEditPoints="1" noAdjustHandles="1" noChangeArrowheads="1" noChangeShapeType="1" noTextEdit="1"/>
              </p:cNvSpPr>
              <p:nvPr/>
            </p:nvSpPr>
            <p:spPr bwMode="auto">
              <a:xfrm>
                <a:off x="68798" y="152400"/>
                <a:ext cx="5338250" cy="1152525"/>
              </a:xfrm>
              <a:prstGeom prst="rect">
                <a:avLst/>
              </a:prstGeom>
              <a:blipFill>
                <a:blip r:embed="rId9"/>
                <a:stretch>
                  <a:fillRect l="-571" t="-12698" b="-2169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Tree>
    <p:extLst>
      <p:ext uri="{BB962C8B-B14F-4D97-AF65-F5344CB8AC3E}">
        <p14:creationId xmlns:p14="http://schemas.microsoft.com/office/powerpoint/2010/main" val="37728811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fade">
                                      <p:cBhvr>
                                        <p:cTn id="7" dur="500"/>
                                        <p:tgtEl>
                                          <p:spTgt spid="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xEl>
                                              <p:pRg st="1" end="1"/>
                                            </p:txEl>
                                          </p:spTgt>
                                        </p:tgtEl>
                                        <p:attrNameLst>
                                          <p:attrName>style.visibility</p:attrName>
                                        </p:attrNameLst>
                                      </p:cBhvr>
                                      <p:to>
                                        <p:strVal val="visible"/>
                                      </p:to>
                                    </p:set>
                                    <p:animEffect transition="in" filter="fade">
                                      <p:cBhvr>
                                        <p:cTn id="12" dur="500"/>
                                        <p:tgtEl>
                                          <p:spTgt spid="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867">
                                            <p:txEl>
                                              <p:pRg st="0" end="0"/>
                                            </p:txEl>
                                          </p:spTgt>
                                        </p:tgtEl>
                                        <p:attrNameLst>
                                          <p:attrName>style.visibility</p:attrName>
                                        </p:attrNameLst>
                                      </p:cBhvr>
                                      <p:to>
                                        <p:strVal val="visible"/>
                                      </p:to>
                                    </p:set>
                                    <p:animEffect transition="in" filter="fade">
                                      <p:cBhvr>
                                        <p:cTn id="17" dur="500"/>
                                        <p:tgtEl>
                                          <p:spTgt spid="3686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6867">
                                            <p:txEl>
                                              <p:pRg st="1" end="1"/>
                                            </p:txEl>
                                          </p:spTgt>
                                        </p:tgtEl>
                                        <p:attrNameLst>
                                          <p:attrName>style.visibility</p:attrName>
                                        </p:attrNameLst>
                                      </p:cBhvr>
                                      <p:to>
                                        <p:strVal val="visible"/>
                                      </p:to>
                                    </p:set>
                                    <p:animEffect transition="in" filter="fade">
                                      <p:cBhvr>
                                        <p:cTn id="22" dur="500"/>
                                        <p:tgtEl>
                                          <p:spTgt spid="3686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fade">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6868"/>
                                        </p:tgtEl>
                                        <p:attrNameLst>
                                          <p:attrName>style.visibility</p:attrName>
                                        </p:attrNameLst>
                                      </p:cBhvr>
                                      <p:to>
                                        <p:strVal val="visible"/>
                                      </p:to>
                                    </p:set>
                                    <p:anim calcmode="lin" valueType="num">
                                      <p:cBhvr additive="base">
                                        <p:cTn id="43" dur="500" fill="hold"/>
                                        <p:tgtEl>
                                          <p:spTgt spid="36868"/>
                                        </p:tgtEl>
                                        <p:attrNameLst>
                                          <p:attrName>ppt_x</p:attrName>
                                        </p:attrNameLst>
                                      </p:cBhvr>
                                      <p:tavLst>
                                        <p:tav tm="0">
                                          <p:val>
                                            <p:strVal val="#ppt_x"/>
                                          </p:val>
                                        </p:tav>
                                        <p:tav tm="100000">
                                          <p:val>
                                            <p:strVal val="#ppt_x"/>
                                          </p:val>
                                        </p:tav>
                                      </p:tavLst>
                                    </p:anim>
                                    <p:anim calcmode="lin" valueType="num">
                                      <p:cBhvr additive="base">
                                        <p:cTn id="44" dur="500" fill="hold"/>
                                        <p:tgtEl>
                                          <p:spTgt spid="3686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8" presetClass="entr" presetSubtype="16" fill="hold" grpId="0" nodeType="clickEffect">
                                  <p:stCondLst>
                                    <p:cond delay="0"/>
                                  </p:stCondLst>
                                  <p:childTnLst>
                                    <p:set>
                                      <p:cBhvr>
                                        <p:cTn id="48" dur="1" fill="hold">
                                          <p:stCondLst>
                                            <p:cond delay="0"/>
                                          </p:stCondLst>
                                        </p:cTn>
                                        <p:tgtEl>
                                          <p:spTgt spid="36869"/>
                                        </p:tgtEl>
                                        <p:attrNameLst>
                                          <p:attrName>style.visibility</p:attrName>
                                        </p:attrNameLst>
                                      </p:cBhvr>
                                      <p:to>
                                        <p:strVal val="visible"/>
                                      </p:to>
                                    </p:set>
                                    <p:animEffect transition="in" filter="diamond(in)">
                                      <p:cBhvr>
                                        <p:cTn id="49" dur="1000"/>
                                        <p:tgtEl>
                                          <p:spTgt spid="36869"/>
                                        </p:tgtEl>
                                      </p:cBhvr>
                                    </p:animEffect>
                                  </p:childTnLst>
                                </p:cTn>
                              </p:par>
                            </p:childTnLst>
                          </p:cTn>
                        </p:par>
                      </p:childTnLst>
                    </p:cTn>
                  </p:par>
                  <p:par>
                    <p:cTn id="50" fill="hold">
                      <p:stCondLst>
                        <p:cond delay="indefinite"/>
                      </p:stCondLst>
                      <p:childTnLst>
                        <p:par>
                          <p:cTn id="51" fill="hold">
                            <p:stCondLst>
                              <p:cond delay="0"/>
                            </p:stCondLst>
                            <p:childTnLst>
                              <p:par>
                                <p:cTn id="52" presetID="8" presetClass="entr" presetSubtype="16"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diamond(in)">
                                      <p:cBhvr>
                                        <p:cTn id="54" dur="20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8" presetClass="entr" presetSubtype="16"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diamond(in)">
                                      <p:cBhvr>
                                        <p:cTn id="59" dur="10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8" presetClass="entr" presetSubtype="16"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diamond(in)">
                                      <p:cBhvr>
                                        <p:cTn id="64" dur="20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8" presetClass="entr" presetSubtype="16"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diamond(in)">
                                      <p:cBhvr>
                                        <p:cTn id="69" dur="1000"/>
                                        <p:tgtEl>
                                          <p:spTgt spid="25"/>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6870"/>
                                        </p:tgtEl>
                                        <p:attrNameLst>
                                          <p:attrName>style.visibility</p:attrName>
                                        </p:attrNameLst>
                                      </p:cBhvr>
                                      <p:to>
                                        <p:strVal val="visible"/>
                                      </p:to>
                                    </p:set>
                                    <p:animEffect transition="in" filter="fade">
                                      <p:cBhvr>
                                        <p:cTn id="74" dur="500"/>
                                        <p:tgtEl>
                                          <p:spTgt spid="36870"/>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6902"/>
                                        </p:tgtEl>
                                        <p:attrNameLst>
                                          <p:attrName>style.visibility</p:attrName>
                                        </p:attrNameLst>
                                      </p:cBhvr>
                                      <p:to>
                                        <p:strVal val="visible"/>
                                      </p:to>
                                    </p:set>
                                    <p:animEffect transition="in" filter="fade">
                                      <p:cBhvr>
                                        <p:cTn id="79" dur="500"/>
                                        <p:tgtEl>
                                          <p:spTgt spid="3690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6905"/>
                                        </p:tgtEl>
                                        <p:attrNameLst>
                                          <p:attrName>style.visibility</p:attrName>
                                        </p:attrNameLst>
                                      </p:cBhvr>
                                      <p:to>
                                        <p:strVal val="visible"/>
                                      </p:to>
                                    </p:set>
                                    <p:animEffect transition="in" filter="fade">
                                      <p:cBhvr>
                                        <p:cTn id="84" dur="500"/>
                                        <p:tgtEl>
                                          <p:spTgt spid="3690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9"/>
                                        </p:tgtEl>
                                        <p:attrNameLst>
                                          <p:attrName>style.visibility</p:attrName>
                                        </p:attrNameLst>
                                      </p:cBhvr>
                                      <p:to>
                                        <p:strVal val="visible"/>
                                      </p:to>
                                    </p:set>
                                    <p:animEffect transition="in" filter="fade">
                                      <p:cBhvr>
                                        <p:cTn id="89" dur="500"/>
                                        <p:tgtEl>
                                          <p:spTgt spid="39"/>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6916"/>
                                        </p:tgtEl>
                                        <p:attrNameLst>
                                          <p:attrName>style.visibility</p:attrName>
                                        </p:attrNameLst>
                                      </p:cBhvr>
                                      <p:to>
                                        <p:strVal val="visible"/>
                                      </p:to>
                                    </p:set>
                                    <p:animEffect transition="in" filter="fade">
                                      <p:cBhvr>
                                        <p:cTn id="94" dur="500"/>
                                        <p:tgtEl>
                                          <p:spTgt spid="36916"/>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36914"/>
                                        </p:tgtEl>
                                        <p:attrNameLst>
                                          <p:attrName>style.visibility</p:attrName>
                                        </p:attrNameLst>
                                      </p:cBhvr>
                                      <p:to>
                                        <p:strVal val="visible"/>
                                      </p:to>
                                    </p:set>
                                    <p:animEffect transition="in" filter="fade">
                                      <p:cBhvr>
                                        <p:cTn id="99" dur="500"/>
                                        <p:tgtEl>
                                          <p:spTgt spid="36914"/>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36921"/>
                                        </p:tgtEl>
                                        <p:attrNameLst>
                                          <p:attrName>style.visibility</p:attrName>
                                        </p:attrNameLst>
                                      </p:cBhvr>
                                      <p:to>
                                        <p:strVal val="visible"/>
                                      </p:to>
                                    </p:set>
                                    <p:animEffect transition="in" filter="fade">
                                      <p:cBhvr>
                                        <p:cTn id="104" dur="500"/>
                                        <p:tgtEl>
                                          <p:spTgt spid="36921"/>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36919"/>
                                        </p:tgtEl>
                                        <p:attrNameLst>
                                          <p:attrName>style.visibility</p:attrName>
                                        </p:attrNameLst>
                                      </p:cBhvr>
                                      <p:to>
                                        <p:strVal val="visible"/>
                                      </p:to>
                                    </p:set>
                                    <p:animEffect transition="in" filter="fade">
                                      <p:cBhvr>
                                        <p:cTn id="109" dur="500"/>
                                        <p:tgtEl>
                                          <p:spTgt spid="369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p:bldP spid="36868" grpId="0"/>
      <p:bldP spid="36869" grpId="0"/>
      <p:bldP spid="36870" grpId="0"/>
      <p:bldP spid="36902" grpId="0"/>
      <p:bldP spid="36905" grpId="0"/>
      <p:bldP spid="36914" grpId="0"/>
      <p:bldP spid="36916" grpId="0"/>
      <p:bldP spid="36919" grpId="0"/>
      <p:bldP spid="36921" grpId="0"/>
      <p:bldP spid="39" grpId="0"/>
      <p:bldP spid="7" grpId="0"/>
      <p:bldP spid="21" grpId="0"/>
      <p:bldP spid="8" grpId="0"/>
      <p:bldP spid="9" grpId="0"/>
      <p:bldP spid="24" grpId="0"/>
      <p:bldP spid="25" grpId="0"/>
      <p:bldP spid="2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 y="0"/>
            <a:ext cx="9155782" cy="6857999"/>
          </a:xfrm>
          <a:prstGeom prst="rect">
            <a:avLst/>
          </a:prstGeom>
        </p:spPr>
      </p:pic>
      <p:sp>
        <p:nvSpPr>
          <p:cNvPr id="15" name="Text Placeholder 14"/>
          <p:cNvSpPr>
            <a:spLocks noGrp="1"/>
          </p:cNvSpPr>
          <p:nvPr>
            <p:ph type="body" idx="1"/>
          </p:nvPr>
        </p:nvSpPr>
        <p:spPr>
          <a:xfrm>
            <a:off x="156881" y="830263"/>
            <a:ext cx="6019801" cy="834931"/>
          </a:xfrm>
        </p:spPr>
        <p:txBody>
          <a:bodyPr>
            <a:noAutofit/>
          </a:bodyPr>
          <a:lstStyle/>
          <a:p>
            <a:r>
              <a:rPr lang="en-US" sz="3000" dirty="0">
                <a:latin typeface="Times New Roman" pitchFamily="18" charset="0"/>
                <a:cs typeface="Times New Roman" pitchFamily="18" charset="0"/>
              </a:rPr>
              <a:t>I. </a:t>
            </a:r>
            <a:r>
              <a:rPr lang="en-US" sz="3000" dirty="0" err="1">
                <a:latin typeface="Times New Roman" pitchFamily="18" charset="0"/>
                <a:cs typeface="Times New Roman" pitchFamily="18" charset="0"/>
              </a:rPr>
              <a:t>Thành</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phần</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hóa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học</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của</a:t>
            </a:r>
            <a:r>
              <a:rPr lang="en-US" sz="3000" dirty="0">
                <a:latin typeface="Times New Roman" pitchFamily="18" charset="0"/>
                <a:cs typeface="Times New Roman" pitchFamily="18" charset="0"/>
              </a:rPr>
              <a:t> </a:t>
            </a:r>
            <a:r>
              <a:rPr lang="en-US" sz="3000" dirty="0" err="1">
                <a:latin typeface="Times New Roman" pitchFamily="18" charset="0"/>
                <a:cs typeface="Times New Roman" pitchFamily="18" charset="0"/>
              </a:rPr>
              <a:t>nước</a:t>
            </a:r>
            <a:r>
              <a:rPr lang="en-US" sz="3000" dirty="0">
                <a:latin typeface="Times New Roman" pitchFamily="18" charset="0"/>
                <a:cs typeface="Times New Roman" pitchFamily="18" charset="0"/>
              </a:rPr>
              <a:t> :</a:t>
            </a:r>
          </a:p>
        </p:txBody>
      </p:sp>
      <p:sp>
        <p:nvSpPr>
          <p:cNvPr id="16" name="Content Placeholder 15"/>
          <p:cNvSpPr>
            <a:spLocks noGrp="1"/>
          </p:cNvSpPr>
          <p:nvPr>
            <p:ph sz="half" idx="2"/>
          </p:nvPr>
        </p:nvSpPr>
        <p:spPr>
          <a:xfrm>
            <a:off x="156881" y="1723463"/>
            <a:ext cx="5024718" cy="5688106"/>
          </a:xfrm>
        </p:spPr>
        <p:txBody>
          <a:bodyPr/>
          <a:lstStyle/>
          <a:p>
            <a:pPr marL="457200" indent="-457200">
              <a:buAutoNum type="arabicPeriod"/>
            </a:pPr>
            <a:r>
              <a:rPr lang="en-US" sz="2600" b="1" i="1" u="sng" dirty="0" err="1">
                <a:solidFill>
                  <a:srgbClr val="FF0000"/>
                </a:solidFill>
                <a:latin typeface="Times New Roman" pitchFamily="18" charset="0"/>
                <a:cs typeface="Times New Roman" pitchFamily="18" charset="0"/>
              </a:rPr>
              <a:t>Sự</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phân</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hủy</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nước</a:t>
            </a:r>
            <a:r>
              <a:rPr lang="en-US" sz="2600" b="1" i="1" u="sng" dirty="0">
                <a:solidFill>
                  <a:srgbClr val="FF0000"/>
                </a:solidFill>
                <a:latin typeface="Times New Roman" pitchFamily="18" charset="0"/>
                <a:cs typeface="Times New Roman" pitchFamily="18" charset="0"/>
              </a:rPr>
              <a:t> : </a:t>
            </a:r>
          </a:p>
          <a:p>
            <a:pPr marL="457200" indent="-457200">
              <a:buAutoNum type="arabicPeriod"/>
            </a:pPr>
            <a:r>
              <a:rPr lang="en-US" sz="2600" b="1" i="1" u="sng" dirty="0" err="1">
                <a:solidFill>
                  <a:srgbClr val="FF0000"/>
                </a:solidFill>
                <a:latin typeface="Times New Roman" pitchFamily="18" charset="0"/>
                <a:cs typeface="Times New Roman" pitchFamily="18" charset="0"/>
              </a:rPr>
              <a:t>Sự</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tổng</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hợp</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nước</a:t>
            </a:r>
            <a:r>
              <a:rPr lang="en-US" sz="2600" b="1" i="1" u="sng" dirty="0">
                <a:solidFill>
                  <a:srgbClr val="FF0000"/>
                </a:solidFill>
                <a:latin typeface="Times New Roman" pitchFamily="18" charset="0"/>
                <a:cs typeface="Times New Roman" pitchFamily="18" charset="0"/>
              </a:rPr>
              <a:t> : </a:t>
            </a:r>
          </a:p>
          <a:p>
            <a:pPr marL="457200" indent="-457200">
              <a:buAutoNum type="arabicPeriod"/>
            </a:pPr>
            <a:r>
              <a:rPr lang="en-US" sz="2600" b="1" i="1" u="sng" dirty="0" err="1">
                <a:solidFill>
                  <a:srgbClr val="FF0000"/>
                </a:solidFill>
                <a:latin typeface="Times New Roman" pitchFamily="18" charset="0"/>
                <a:cs typeface="Times New Roman" pitchFamily="18" charset="0"/>
              </a:rPr>
              <a:t>Kết</a:t>
            </a:r>
            <a:r>
              <a:rPr lang="en-US" sz="2600" b="1" i="1" u="sng" dirty="0">
                <a:solidFill>
                  <a:srgbClr val="FF0000"/>
                </a:solidFill>
                <a:latin typeface="Times New Roman" pitchFamily="18" charset="0"/>
                <a:cs typeface="Times New Roman" pitchFamily="18" charset="0"/>
              </a:rPr>
              <a:t> </a:t>
            </a:r>
            <a:r>
              <a:rPr lang="en-US" sz="2600" b="1" i="1" u="sng" dirty="0" err="1">
                <a:solidFill>
                  <a:srgbClr val="FF0000"/>
                </a:solidFill>
                <a:latin typeface="Times New Roman" pitchFamily="18" charset="0"/>
                <a:cs typeface="Times New Roman" pitchFamily="18" charset="0"/>
              </a:rPr>
              <a:t>luận</a:t>
            </a:r>
            <a:r>
              <a:rPr lang="en-US" sz="2600" b="1" i="1" u="sng" dirty="0">
                <a:solidFill>
                  <a:srgbClr val="FF0000"/>
                </a:solidFill>
                <a:latin typeface="Times New Roman" pitchFamily="18" charset="0"/>
                <a:cs typeface="Times New Roman" pitchFamily="18" charset="0"/>
              </a:rPr>
              <a:t> :</a:t>
            </a:r>
          </a:p>
          <a:p>
            <a:pPr marL="0" indent="0">
              <a:buNone/>
            </a:pPr>
            <a:r>
              <a:rPr lang="en-US" sz="2600" b="1" kern="1200" dirty="0">
                <a:solidFill>
                  <a:srgbClr val="0070C0"/>
                </a:solidFill>
                <a:latin typeface="Times New Roman" pitchFamily="18" charset="0"/>
                <a:cs typeface="Times New Roman" pitchFamily="18" charset="0"/>
                <a:sym typeface="Wingdings" pitchFamily="2" charset="2"/>
              </a:rPr>
              <a:t></a:t>
            </a:r>
            <a:r>
              <a:rPr lang="en-US" sz="2600" b="1" kern="1200" dirty="0">
                <a:latin typeface="Times New Roman" pitchFamily="18" charset="0"/>
                <a:cs typeface="Times New Roman" pitchFamily="18" charset="0"/>
                <a:sym typeface="Wingdings" pitchFamily="2" charset="2"/>
              </a:rPr>
              <a:t>-</a:t>
            </a:r>
            <a:r>
              <a:rPr lang="en-US" sz="2600" b="1" kern="1200" dirty="0">
                <a:solidFill>
                  <a:srgbClr val="0070C0"/>
                </a:solidFill>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Nước</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là</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hợp</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chất</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tạo</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bởi</a:t>
            </a:r>
            <a:r>
              <a:rPr lang="en-US" sz="2600" b="1" kern="1200" dirty="0">
                <a:latin typeface="Times New Roman" pitchFamily="18" charset="0"/>
                <a:cs typeface="Times New Roman" pitchFamily="18" charset="0"/>
                <a:sym typeface="Wingdings" pitchFamily="2" charset="2"/>
              </a:rPr>
              <a:t> 2 </a:t>
            </a:r>
            <a:r>
              <a:rPr lang="en-US" sz="2600" b="1" kern="1200" dirty="0" err="1">
                <a:latin typeface="Times New Roman" pitchFamily="18" charset="0"/>
                <a:cs typeface="Times New Roman" pitchFamily="18" charset="0"/>
                <a:sym typeface="Wingdings" pitchFamily="2" charset="2"/>
              </a:rPr>
              <a:t>nguyên</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tố</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hiđro</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và</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oxi</a:t>
            </a:r>
            <a:r>
              <a:rPr lang="en-US" sz="2600" b="1" kern="1200" dirty="0">
                <a:latin typeface="Times New Roman" pitchFamily="18" charset="0"/>
                <a:cs typeface="Times New Roman" pitchFamily="18" charset="0"/>
                <a:sym typeface="Wingdings" pitchFamily="2" charset="2"/>
              </a:rPr>
              <a:t>.</a:t>
            </a:r>
          </a:p>
          <a:p>
            <a:pPr marL="0" indent="0">
              <a:buNone/>
            </a:pPr>
            <a:r>
              <a:rPr lang="en-US" sz="2600" b="1" kern="1200" dirty="0">
                <a:solidFill>
                  <a:srgbClr val="0070C0"/>
                </a:solidFill>
                <a:latin typeface="Times New Roman" pitchFamily="18" charset="0"/>
                <a:cs typeface="Times New Roman" pitchFamily="18" charset="0"/>
                <a:sym typeface="Wingdings" pitchFamily="2" charset="2"/>
              </a:rPr>
              <a:t>   </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Chúng</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hóa</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hợp</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với</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nhau</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theo</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tỉ</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lệ</a:t>
            </a:r>
            <a:r>
              <a:rPr lang="en-US" sz="2600" b="1" kern="1200" dirty="0">
                <a:latin typeface="Times New Roman" pitchFamily="18" charset="0"/>
                <a:cs typeface="Times New Roman" pitchFamily="18" charset="0"/>
                <a:sym typeface="Wingdings" pitchFamily="2" charset="2"/>
              </a:rPr>
              <a:t>:</a:t>
            </a:r>
          </a:p>
          <a:p>
            <a:pPr marL="0" indent="0">
              <a:buNone/>
            </a:pP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Về</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thể</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tích</a:t>
            </a:r>
            <a:r>
              <a:rPr lang="en-US" sz="2600" b="1" kern="1200" dirty="0">
                <a:latin typeface="Times New Roman" pitchFamily="18" charset="0"/>
                <a:cs typeface="Times New Roman" pitchFamily="18" charset="0"/>
                <a:sym typeface="Wingdings" pitchFamily="2" charset="2"/>
              </a:rPr>
              <a:t>: V</a:t>
            </a:r>
            <a:r>
              <a:rPr lang="en-US" sz="2600" b="1" kern="1200" baseline="-25000" dirty="0">
                <a:latin typeface="Times New Roman" pitchFamily="18" charset="0"/>
                <a:cs typeface="Times New Roman" pitchFamily="18" charset="0"/>
                <a:sym typeface="Wingdings" pitchFamily="2" charset="2"/>
              </a:rPr>
              <a:t>H2</a:t>
            </a:r>
            <a:r>
              <a:rPr lang="en-US" sz="2600" b="1" kern="1200" dirty="0">
                <a:latin typeface="Times New Roman" pitchFamily="18" charset="0"/>
                <a:cs typeface="Times New Roman" pitchFamily="18" charset="0"/>
                <a:sym typeface="Wingdings" pitchFamily="2" charset="2"/>
              </a:rPr>
              <a:t> : V</a:t>
            </a:r>
            <a:r>
              <a:rPr lang="en-US" sz="2600" b="1" kern="1200" baseline="-25000" dirty="0">
                <a:latin typeface="Times New Roman" pitchFamily="18" charset="0"/>
                <a:cs typeface="Times New Roman" pitchFamily="18" charset="0"/>
                <a:sym typeface="Wingdings" pitchFamily="2" charset="2"/>
              </a:rPr>
              <a:t>O2</a:t>
            </a:r>
            <a:r>
              <a:rPr lang="en-US" sz="2600" b="1" kern="1200" dirty="0">
                <a:latin typeface="Times New Roman" pitchFamily="18" charset="0"/>
                <a:cs typeface="Times New Roman" pitchFamily="18" charset="0"/>
                <a:sym typeface="Wingdings" pitchFamily="2" charset="2"/>
              </a:rPr>
              <a:t> = 2 : 1 </a:t>
            </a:r>
          </a:p>
          <a:p>
            <a:pPr marL="0" indent="0">
              <a:buNone/>
            </a:pP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Về</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khối</a:t>
            </a:r>
            <a:r>
              <a:rPr lang="en-US" sz="2600" b="1" kern="1200" dirty="0">
                <a:latin typeface="Times New Roman" pitchFamily="18" charset="0"/>
                <a:cs typeface="Times New Roman" pitchFamily="18" charset="0"/>
                <a:sym typeface="Wingdings" pitchFamily="2" charset="2"/>
              </a:rPr>
              <a:t> </a:t>
            </a:r>
            <a:r>
              <a:rPr lang="en-US" sz="2600" b="1" kern="1200" dirty="0" err="1">
                <a:latin typeface="Times New Roman" pitchFamily="18" charset="0"/>
                <a:cs typeface="Times New Roman" pitchFamily="18" charset="0"/>
                <a:sym typeface="Wingdings" pitchFamily="2" charset="2"/>
              </a:rPr>
              <a:t>lượng</a:t>
            </a:r>
            <a:r>
              <a:rPr lang="en-US" sz="2600" b="1" kern="1200" dirty="0">
                <a:latin typeface="Times New Roman" pitchFamily="18" charset="0"/>
                <a:cs typeface="Times New Roman" pitchFamily="18" charset="0"/>
                <a:sym typeface="Wingdings" pitchFamily="2" charset="2"/>
              </a:rPr>
              <a:t>: m</a:t>
            </a:r>
            <a:r>
              <a:rPr lang="en-US" sz="2600" b="1" kern="1200" baseline="-25000" dirty="0">
                <a:latin typeface="Times New Roman" pitchFamily="18" charset="0"/>
                <a:cs typeface="Times New Roman" pitchFamily="18" charset="0"/>
                <a:sym typeface="Wingdings" pitchFamily="2" charset="2"/>
              </a:rPr>
              <a:t>H2</a:t>
            </a:r>
            <a:r>
              <a:rPr lang="en-US" sz="2600" b="1" kern="1200" dirty="0">
                <a:latin typeface="Times New Roman" pitchFamily="18" charset="0"/>
                <a:cs typeface="Times New Roman" pitchFamily="18" charset="0"/>
                <a:sym typeface="Wingdings" pitchFamily="2" charset="2"/>
              </a:rPr>
              <a:t> : m</a:t>
            </a:r>
            <a:r>
              <a:rPr lang="en-US" sz="2600" b="1" kern="1200" baseline="-25000" dirty="0">
                <a:latin typeface="Times New Roman" pitchFamily="18" charset="0"/>
                <a:cs typeface="Times New Roman" pitchFamily="18" charset="0"/>
                <a:sym typeface="Wingdings" pitchFamily="2" charset="2"/>
              </a:rPr>
              <a:t>O2</a:t>
            </a:r>
            <a:r>
              <a:rPr lang="en-US" sz="2600" b="1" kern="1200" dirty="0">
                <a:latin typeface="Times New Roman" pitchFamily="18" charset="0"/>
                <a:cs typeface="Times New Roman" pitchFamily="18" charset="0"/>
                <a:sym typeface="Wingdings" pitchFamily="2" charset="2"/>
              </a:rPr>
              <a:t> = 1 : 8 </a:t>
            </a:r>
            <a:endParaRPr lang="en-US" sz="2600" b="1" dirty="0">
              <a:solidFill>
                <a:srgbClr val="FF0000"/>
              </a:solidFill>
              <a:latin typeface="Times New Roman" pitchFamily="18" charset="0"/>
              <a:cs typeface="Times New Roman" pitchFamily="18" charset="0"/>
            </a:endParaRPr>
          </a:p>
        </p:txBody>
      </p:sp>
      <p:cxnSp>
        <p:nvCxnSpPr>
          <p:cNvPr id="11" name="Straight Connector 10"/>
          <p:cNvCxnSpPr/>
          <p:nvPr/>
        </p:nvCxnSpPr>
        <p:spPr>
          <a:xfrm flipH="1">
            <a:off x="4572001" y="993868"/>
            <a:ext cx="2945" cy="614203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 y="609600"/>
            <a:ext cx="914989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Oval Callout 8"/>
          <p:cNvSpPr/>
          <p:nvPr/>
        </p:nvSpPr>
        <p:spPr>
          <a:xfrm>
            <a:off x="5096435" y="1716741"/>
            <a:ext cx="3660546" cy="3048000"/>
          </a:xfrm>
          <a:prstGeom prst="wedgeEllipseCallout">
            <a:avLst>
              <a:gd name="adj1" fmla="val -38894"/>
              <a:gd name="adj2" fmla="val 7738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FF00"/>
                </a:solidFill>
                <a:latin typeface="Times New Roman" pitchFamily="18" charset="0"/>
                <a:cs typeface="Times New Roman" pitchFamily="18" charset="0"/>
              </a:rPr>
              <a:t>Em</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có</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kết</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luận</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gì</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về</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thành</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phần</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hóa</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học</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của</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nước</a:t>
            </a:r>
            <a:r>
              <a:rPr lang="en-US" sz="2800" dirty="0">
                <a:solidFill>
                  <a:srgbClr val="FFFF00"/>
                </a:solidFill>
                <a:latin typeface="Times New Roman" pitchFamily="18" charset="0"/>
                <a:cs typeface="Times New Roman" pitchFamily="18" charset="0"/>
              </a:rPr>
              <a:t> </a:t>
            </a:r>
          </a:p>
        </p:txBody>
      </p:sp>
      <p:sp>
        <p:nvSpPr>
          <p:cNvPr id="10" name="Oval Callout 9"/>
          <p:cNvSpPr/>
          <p:nvPr/>
        </p:nvSpPr>
        <p:spPr>
          <a:xfrm>
            <a:off x="5096435" y="1716741"/>
            <a:ext cx="3660546" cy="3200400"/>
          </a:xfrm>
          <a:prstGeom prst="wedgeEllipseCallout">
            <a:avLst>
              <a:gd name="adj1" fmla="val -38894"/>
              <a:gd name="adj2" fmla="val 77389"/>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FFFF00"/>
                </a:solidFill>
                <a:latin typeface="Times New Roman" pitchFamily="18" charset="0"/>
                <a:cs typeface="Times New Roman" pitchFamily="18" charset="0"/>
              </a:rPr>
              <a:t>Hidro</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và</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oxi</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hóa</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hợp</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với</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nhau</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theo</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tỉ</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lệ</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thể</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tích</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và</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khối</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lượng</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bao</a:t>
            </a:r>
            <a:r>
              <a:rPr lang="en-US" sz="2800" dirty="0">
                <a:solidFill>
                  <a:srgbClr val="FFFF00"/>
                </a:solidFill>
                <a:latin typeface="Times New Roman" pitchFamily="18" charset="0"/>
                <a:cs typeface="Times New Roman" pitchFamily="18" charset="0"/>
              </a:rPr>
              <a:t> </a:t>
            </a:r>
            <a:r>
              <a:rPr lang="en-US" sz="2800" dirty="0" err="1">
                <a:solidFill>
                  <a:srgbClr val="FFFF00"/>
                </a:solidFill>
                <a:latin typeface="Times New Roman" pitchFamily="18" charset="0"/>
                <a:cs typeface="Times New Roman" pitchFamily="18" charset="0"/>
              </a:rPr>
              <a:t>nhiêu</a:t>
            </a:r>
            <a:r>
              <a:rPr lang="en-US" sz="2800" dirty="0">
                <a:solidFill>
                  <a:srgbClr val="FFFF00"/>
                </a:solidFill>
                <a:latin typeface="Times New Roman" pitchFamily="18" charset="0"/>
                <a:cs typeface="Times New Roman" pitchFamily="18" charset="0"/>
              </a:rPr>
              <a:t> ?</a:t>
            </a:r>
          </a:p>
        </p:txBody>
      </p:sp>
      <p:sp>
        <p:nvSpPr>
          <p:cNvPr id="3" name="Slide Number Placeholder 2"/>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16</a:t>
            </a:fld>
            <a:endParaRPr lang="en-US">
              <a:solidFill>
                <a:srgbClr val="000000"/>
              </a:solidFill>
            </a:endParaRPr>
          </a:p>
        </p:txBody>
      </p:sp>
      <p:sp>
        <p:nvSpPr>
          <p:cNvPr id="14" name="Title 3"/>
          <p:cNvSpPr>
            <a:spLocks noGrp="1"/>
          </p:cNvSpPr>
          <p:nvPr>
            <p:ph type="title"/>
          </p:nvPr>
        </p:nvSpPr>
        <p:spPr>
          <a:xfrm>
            <a:off x="457200" y="1"/>
            <a:ext cx="8229600" cy="993867"/>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Tree>
    <p:extLst>
      <p:ext uri="{BB962C8B-B14F-4D97-AF65-F5344CB8AC3E}">
        <p14:creationId xmlns:p14="http://schemas.microsoft.com/office/powerpoint/2010/main" val="341287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xEl>
                                              <p:pRg st="2" end="2"/>
                                            </p:txEl>
                                          </p:spTgt>
                                        </p:tgtEl>
                                        <p:attrNameLst>
                                          <p:attrName>style.visibility</p:attrName>
                                        </p:attrNameLst>
                                      </p:cBhvr>
                                      <p:to>
                                        <p:strVal val="visible"/>
                                      </p:to>
                                    </p:set>
                                    <p:animEffect transition="in" filter="wipe(down)">
                                      <p:cBhvr>
                                        <p:cTn id="7" dur="500"/>
                                        <p:tgtEl>
                                          <p:spTgt spid="1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6">
                                            <p:txEl>
                                              <p:pRg st="3" end="3"/>
                                            </p:txEl>
                                          </p:spTgt>
                                        </p:tgtEl>
                                        <p:attrNameLst>
                                          <p:attrName>style.visibility</p:attrName>
                                        </p:attrNameLst>
                                      </p:cBhvr>
                                      <p:to>
                                        <p:strVal val="visible"/>
                                      </p:to>
                                    </p:set>
                                    <p:animEffect transition="in" filter="circle(in)">
                                      <p:cBhvr>
                                        <p:cTn id="17" dur="2000"/>
                                        <p:tgtEl>
                                          <p:spTgt spid="1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xit" presetSubtype="1" fill="hold" grpId="1" nodeType="clickEffect">
                                  <p:stCondLst>
                                    <p:cond delay="0"/>
                                  </p:stCondLst>
                                  <p:childTnLst>
                                    <p:animEffect transition="out" filter="wheel(1)">
                                      <p:cBhvr>
                                        <p:cTn id="21" dur="2000"/>
                                        <p:tgtEl>
                                          <p:spTgt spid="9"/>
                                        </p:tgtEl>
                                      </p:cBhvr>
                                    </p:animEffect>
                                    <p:set>
                                      <p:cBhvr>
                                        <p:cTn id="22" dur="1" fill="hold">
                                          <p:stCondLst>
                                            <p:cond delay="1999"/>
                                          </p:stCondLst>
                                        </p:cTn>
                                        <p:tgtEl>
                                          <p:spTgt spid="9"/>
                                        </p:tgtEl>
                                        <p:attrNameLst>
                                          <p:attrName>style.visibility</p:attrName>
                                        </p:attrNameLst>
                                      </p:cBhvr>
                                      <p:to>
                                        <p:strVal val="hidden"/>
                                      </p:to>
                                    </p:set>
                                  </p:childTnLst>
                                </p:cTn>
                              </p:par>
                              <p:par>
                                <p:cTn id="23" presetID="45"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0"/>
                                        <p:tgtEl>
                                          <p:spTgt spid="10"/>
                                        </p:tgtEl>
                                      </p:cBhvr>
                                    </p:animEffect>
                                    <p:anim calcmode="lin" valueType="num">
                                      <p:cBhvr>
                                        <p:cTn id="26" dur="2000" fill="hold"/>
                                        <p:tgtEl>
                                          <p:spTgt spid="10"/>
                                        </p:tgtEl>
                                        <p:attrNameLst>
                                          <p:attrName>ppt_w</p:attrName>
                                        </p:attrNameLst>
                                      </p:cBhvr>
                                      <p:tavLst>
                                        <p:tav tm="0" fmla="#ppt_w*sin(2.5*pi*$)">
                                          <p:val>
                                            <p:fltVal val="0"/>
                                          </p:val>
                                        </p:tav>
                                        <p:tav tm="100000">
                                          <p:val>
                                            <p:fltVal val="1"/>
                                          </p:val>
                                        </p:tav>
                                      </p:tavLst>
                                    </p:anim>
                                    <p:anim calcmode="lin" valueType="num">
                                      <p:cBhvr>
                                        <p:cTn id="27" dur="20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14" presetClass="exit" presetSubtype="10" fill="hold" grpId="1" nodeType="clickEffect">
                                  <p:stCondLst>
                                    <p:cond delay="0"/>
                                  </p:stCondLst>
                                  <p:childTnLst>
                                    <p:animEffect transition="out" filter="randombar(horizontal)">
                                      <p:cBhvr>
                                        <p:cTn id="31" dur="500"/>
                                        <p:tgtEl>
                                          <p:spTgt spid="10"/>
                                        </p:tgtEl>
                                      </p:cBhvr>
                                    </p:animEffect>
                                    <p:set>
                                      <p:cBhvr>
                                        <p:cTn id="32" dur="1" fill="hold">
                                          <p:stCondLst>
                                            <p:cond delay="499"/>
                                          </p:stCondLst>
                                        </p:cTn>
                                        <p:tgtEl>
                                          <p:spTgt spid="10"/>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16">
                                            <p:txEl>
                                              <p:pRg st="4" end="4"/>
                                            </p:txEl>
                                          </p:spTgt>
                                        </p:tgtEl>
                                        <p:attrNameLst>
                                          <p:attrName>style.visibility</p:attrName>
                                        </p:attrNameLst>
                                      </p:cBhvr>
                                      <p:to>
                                        <p:strVal val="visible"/>
                                      </p:to>
                                    </p:set>
                                    <p:animEffect transition="in" filter="circle(in)">
                                      <p:cBhvr>
                                        <p:cTn id="37" dur="2000"/>
                                        <p:tgtEl>
                                          <p:spTgt spid="16">
                                            <p:txEl>
                                              <p:pRg st="4" end="4"/>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16">
                                            <p:txEl>
                                              <p:pRg st="5" end="5"/>
                                            </p:txEl>
                                          </p:spTgt>
                                        </p:tgtEl>
                                        <p:attrNameLst>
                                          <p:attrName>style.visibility</p:attrName>
                                        </p:attrNameLst>
                                      </p:cBhvr>
                                      <p:to>
                                        <p:strVal val="visible"/>
                                      </p:to>
                                    </p:set>
                                    <p:animEffect transition="in" filter="barn(inVertical)">
                                      <p:cBhvr>
                                        <p:cTn id="40" dur="500"/>
                                        <p:tgtEl>
                                          <p:spTgt spid="16">
                                            <p:txEl>
                                              <p:pRg st="5" end="5"/>
                                            </p:txEl>
                                          </p:spTgt>
                                        </p:tgtEl>
                                      </p:cBhvr>
                                    </p:animEffect>
                                  </p:childTnLst>
                                </p:cTn>
                              </p:par>
                              <p:par>
                                <p:cTn id="41" presetID="16" presetClass="entr" presetSubtype="21" fill="hold" nodeType="withEffect">
                                  <p:stCondLst>
                                    <p:cond delay="0"/>
                                  </p:stCondLst>
                                  <p:childTnLst>
                                    <p:set>
                                      <p:cBhvr>
                                        <p:cTn id="42" dur="1" fill="hold">
                                          <p:stCondLst>
                                            <p:cond delay="0"/>
                                          </p:stCondLst>
                                        </p:cTn>
                                        <p:tgtEl>
                                          <p:spTgt spid="16">
                                            <p:txEl>
                                              <p:pRg st="6" end="6"/>
                                            </p:txEl>
                                          </p:spTgt>
                                        </p:tgtEl>
                                        <p:attrNameLst>
                                          <p:attrName>style.visibility</p:attrName>
                                        </p:attrNameLst>
                                      </p:cBhvr>
                                      <p:to>
                                        <p:strVal val="visible"/>
                                      </p:to>
                                    </p:set>
                                    <p:animEffect transition="in" filter="barn(inVertical)">
                                      <p:cBhvr>
                                        <p:cTn id="43" dur="500"/>
                                        <p:tgtEl>
                                          <p:spTgt spid="1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 y="0"/>
            <a:ext cx="9155782" cy="6857999"/>
          </a:xfrm>
          <a:prstGeom prst="rect">
            <a:avLst/>
          </a:prstGeom>
        </p:spPr>
      </p:pic>
      <p:sp>
        <p:nvSpPr>
          <p:cNvPr id="12" name="Slide Number Placeholder 5"/>
          <p:cNvSpPr>
            <a:spLocks noGrp="1"/>
          </p:cNvSpPr>
          <p:nvPr>
            <p:ph type="sldNum" sz="quarter" idx="12"/>
          </p:nvPr>
        </p:nvSpPr>
        <p:spPr/>
        <p:txBody>
          <a:bodyPr/>
          <a:lstStyle/>
          <a:p>
            <a:fld id="{7064B069-BC66-4C05-BACB-F0892E9AFB2F}" type="slidenum">
              <a:rPr lang="en-US"/>
              <a:pPr/>
              <a:t>17</a:t>
            </a:fld>
            <a:endParaRPr lang="en-US"/>
          </a:p>
        </p:txBody>
      </p:sp>
      <p:sp>
        <p:nvSpPr>
          <p:cNvPr id="68610" name="Oval 2"/>
          <p:cNvSpPr>
            <a:spLocks noChangeArrowheads="1"/>
          </p:cNvSpPr>
          <p:nvPr/>
        </p:nvSpPr>
        <p:spPr bwMode="auto">
          <a:xfrm>
            <a:off x="533400" y="1600200"/>
            <a:ext cx="838200" cy="838200"/>
          </a:xfrm>
          <a:prstGeom prst="ellipse">
            <a:avLst/>
          </a:prstGeom>
          <a:solidFill>
            <a:schemeClr val="accent2">
              <a:lumMod val="60000"/>
              <a:lumOff val="40000"/>
            </a:schemeClr>
          </a:solidFill>
          <a:ln w="12700" cap="sq">
            <a:solidFill>
              <a:schemeClr val="tx1"/>
            </a:solidFill>
            <a:round/>
            <a:headEnd type="none" w="sm" len="sm"/>
            <a:tailEnd type="none" w="sm" len="sm"/>
          </a:ln>
          <a:effectLst/>
        </p:spPr>
        <p:txBody>
          <a:bodyPr wrap="none" anchor="ctr"/>
          <a:lstStyle/>
          <a:p>
            <a:endParaRPr lang="en-US"/>
          </a:p>
        </p:txBody>
      </p:sp>
      <p:sp>
        <p:nvSpPr>
          <p:cNvPr id="68611" name="Oval 3"/>
          <p:cNvSpPr>
            <a:spLocks noChangeArrowheads="1"/>
          </p:cNvSpPr>
          <p:nvPr/>
        </p:nvSpPr>
        <p:spPr bwMode="auto">
          <a:xfrm>
            <a:off x="3352800" y="1600200"/>
            <a:ext cx="838200" cy="838200"/>
          </a:xfrm>
          <a:prstGeom prst="ellipse">
            <a:avLst/>
          </a:prstGeom>
          <a:solidFill>
            <a:schemeClr val="accent2">
              <a:lumMod val="60000"/>
              <a:lumOff val="40000"/>
            </a:schemeClr>
          </a:solidFill>
          <a:ln w="12700" cap="sq">
            <a:solidFill>
              <a:schemeClr val="tx1"/>
            </a:solidFill>
            <a:round/>
            <a:headEnd type="none" w="sm" len="sm"/>
            <a:tailEnd type="none" w="sm" len="sm"/>
          </a:ln>
          <a:effectLst/>
        </p:spPr>
        <p:txBody>
          <a:bodyPr wrap="none" anchor="ctr"/>
          <a:lstStyle/>
          <a:p>
            <a:endParaRPr lang="en-US"/>
          </a:p>
        </p:txBody>
      </p:sp>
      <p:sp>
        <p:nvSpPr>
          <p:cNvPr id="68612" name="AutoShape 4"/>
          <p:cNvSpPr>
            <a:spLocks noChangeArrowheads="1"/>
          </p:cNvSpPr>
          <p:nvPr/>
        </p:nvSpPr>
        <p:spPr bwMode="auto">
          <a:xfrm>
            <a:off x="838200" y="1752600"/>
            <a:ext cx="3048000" cy="2590800"/>
          </a:xfrm>
          <a:prstGeom prst="smileyFace">
            <a:avLst>
              <a:gd name="adj" fmla="val 4653"/>
            </a:avLst>
          </a:prstGeom>
          <a:solidFill>
            <a:schemeClr val="bg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3" name="Oval 5"/>
          <p:cNvSpPr>
            <a:spLocks noChangeArrowheads="1"/>
          </p:cNvSpPr>
          <p:nvPr/>
        </p:nvSpPr>
        <p:spPr bwMode="auto">
          <a:xfrm>
            <a:off x="1981200" y="2971800"/>
            <a:ext cx="685800" cy="533400"/>
          </a:xfrm>
          <a:prstGeom prst="ellipse">
            <a:avLst/>
          </a:prstGeom>
          <a:solidFill>
            <a:srgbClr val="333333"/>
          </a:solidFill>
          <a:ln w="635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68614" name="Oval 6">
            <a:hlinkClick r:id="rId3" action="ppaction://hlinksldjump"/>
          </p:cNvPr>
          <p:cNvSpPr>
            <a:spLocks noChangeArrowheads="1"/>
          </p:cNvSpPr>
          <p:nvPr/>
        </p:nvSpPr>
        <p:spPr bwMode="auto">
          <a:xfrm>
            <a:off x="2133600" y="3048000"/>
            <a:ext cx="381000" cy="381000"/>
          </a:xfrm>
          <a:prstGeom prst="ellipse">
            <a:avLst/>
          </a:prstGeom>
          <a:solidFill>
            <a:srgbClr val="339966"/>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5" name="Text Box 7"/>
          <p:cNvSpPr txBox="1">
            <a:spLocks noChangeArrowheads="1"/>
          </p:cNvSpPr>
          <p:nvPr/>
        </p:nvSpPr>
        <p:spPr bwMode="auto">
          <a:xfrm>
            <a:off x="685800" y="1828800"/>
            <a:ext cx="45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800" b="1" dirty="0">
                <a:latin typeface="Times New Roman" pitchFamily="18" charset="0"/>
                <a:cs typeface="Times New Roman" pitchFamily="18" charset="0"/>
              </a:rPr>
              <a:t>H</a:t>
            </a:r>
          </a:p>
        </p:txBody>
      </p:sp>
      <p:sp>
        <p:nvSpPr>
          <p:cNvPr id="68616" name="Text Box 8"/>
          <p:cNvSpPr txBox="1">
            <a:spLocks noChangeArrowheads="1"/>
          </p:cNvSpPr>
          <p:nvPr/>
        </p:nvSpPr>
        <p:spPr bwMode="auto">
          <a:xfrm>
            <a:off x="3505200" y="1752600"/>
            <a:ext cx="45720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800" b="1" dirty="0">
                <a:latin typeface="Times New Roman" pitchFamily="18" charset="0"/>
                <a:cs typeface="Times New Roman" pitchFamily="18" charset="0"/>
              </a:rPr>
              <a:t>H</a:t>
            </a:r>
          </a:p>
        </p:txBody>
      </p:sp>
      <p:sp>
        <p:nvSpPr>
          <p:cNvPr id="68617" name="AutoShape 9"/>
          <p:cNvSpPr>
            <a:spLocks noChangeArrowheads="1"/>
          </p:cNvSpPr>
          <p:nvPr/>
        </p:nvSpPr>
        <p:spPr bwMode="auto">
          <a:xfrm>
            <a:off x="4800600" y="381000"/>
            <a:ext cx="4343400" cy="5410200"/>
          </a:xfrm>
          <a:prstGeom prst="wedgeEllipseCallout">
            <a:avLst>
              <a:gd name="adj1" fmla="val -71125"/>
              <a:gd name="adj2" fmla="val -588"/>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en-US" sz="3200" b="1" dirty="0" err="1">
                <a:solidFill>
                  <a:schemeClr val="bg1"/>
                </a:solidFill>
                <a:latin typeface="Times New Roman" pitchFamily="18" charset="0"/>
                <a:cs typeface="Times New Roman" pitchFamily="18" charset="0"/>
              </a:rPr>
              <a:t>Vậy</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tôi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không</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thể</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là</a:t>
            </a:r>
            <a:r>
              <a:rPr lang="en-US" sz="3200" b="1" dirty="0">
                <a:solidFill>
                  <a:schemeClr val="bg1"/>
                </a:solidFill>
                <a:latin typeface="Times New Roman" pitchFamily="18" charset="0"/>
                <a:cs typeface="Times New Roman" pitchFamily="18" charset="0"/>
              </a:rPr>
              <a:t> HO</a:t>
            </a:r>
            <a:r>
              <a:rPr lang="en-US" sz="3200" b="1" baseline="-25000" dirty="0">
                <a:solidFill>
                  <a:schemeClr val="bg1"/>
                </a:solidFill>
                <a:latin typeface="Times New Roman" pitchFamily="18" charset="0"/>
                <a:cs typeface="Times New Roman" pitchFamily="18" charset="0"/>
              </a:rPr>
              <a:t>3</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được</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vậy</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công</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thức</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hóa</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học</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chính</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xác</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của</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tôi</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là</a:t>
            </a:r>
            <a:r>
              <a:rPr lang="en-US" sz="3200" b="1" dirty="0">
                <a:solidFill>
                  <a:schemeClr val="bg1"/>
                </a:solidFill>
                <a:latin typeface="Times New Roman" pitchFamily="18" charset="0"/>
                <a:cs typeface="Times New Roman" pitchFamily="18" charset="0"/>
              </a:rPr>
              <a:t> </a:t>
            </a:r>
            <a:r>
              <a:rPr lang="en-US" sz="3200" b="1" dirty="0" err="1">
                <a:solidFill>
                  <a:schemeClr val="bg1"/>
                </a:solidFill>
                <a:latin typeface="Times New Roman" pitchFamily="18" charset="0"/>
                <a:cs typeface="Times New Roman" pitchFamily="18" charset="0"/>
              </a:rPr>
              <a:t>gì</a:t>
            </a:r>
            <a:r>
              <a:rPr lang="en-US" sz="3200" b="1" dirty="0">
                <a:solidFill>
                  <a:schemeClr val="bg1"/>
                </a:solidFill>
                <a:latin typeface="Times New Roman" pitchFamily="18" charset="0"/>
                <a:cs typeface="Times New Roman" pitchFamily="18" charset="0"/>
              </a:rPr>
              <a:t> ?</a:t>
            </a:r>
          </a:p>
        </p:txBody>
      </p:sp>
    </p:spTree>
    <p:extLst>
      <p:ext uri="{BB962C8B-B14F-4D97-AF65-F5344CB8AC3E}">
        <p14:creationId xmlns:p14="http://schemas.microsoft.com/office/powerpoint/2010/main" val="4286533360"/>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randombar(horizontal)">
                                      <p:cBhvr>
                                        <p:cTn id="7" dur="500"/>
                                        <p:tgtEl>
                                          <p:spTgt spid="68610"/>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8611"/>
                                        </p:tgtEl>
                                        <p:attrNameLst>
                                          <p:attrName>style.visibility</p:attrName>
                                        </p:attrNameLst>
                                      </p:cBhvr>
                                      <p:to>
                                        <p:strVal val="visible"/>
                                      </p:to>
                                    </p:set>
                                    <p:animEffect transition="in" filter="randombar(horizontal)">
                                      <p:cBhvr>
                                        <p:cTn id="10" dur="500"/>
                                        <p:tgtEl>
                                          <p:spTgt spid="68611"/>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68612"/>
                                        </p:tgtEl>
                                        <p:attrNameLst>
                                          <p:attrName>style.visibility</p:attrName>
                                        </p:attrNameLst>
                                      </p:cBhvr>
                                      <p:to>
                                        <p:strVal val="visible"/>
                                      </p:to>
                                    </p:set>
                                    <p:animEffect transition="in" filter="randombar(horizontal)">
                                      <p:cBhvr>
                                        <p:cTn id="13" dur="500"/>
                                        <p:tgtEl>
                                          <p:spTgt spid="6861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8613"/>
                                        </p:tgtEl>
                                        <p:attrNameLst>
                                          <p:attrName>style.visibility</p:attrName>
                                        </p:attrNameLst>
                                      </p:cBhvr>
                                      <p:to>
                                        <p:strVal val="visible"/>
                                      </p:to>
                                    </p:set>
                                    <p:animEffect transition="in" filter="randombar(horizontal)">
                                      <p:cBhvr>
                                        <p:cTn id="16" dur="500"/>
                                        <p:tgtEl>
                                          <p:spTgt spid="68613"/>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68614"/>
                                        </p:tgtEl>
                                        <p:attrNameLst>
                                          <p:attrName>style.visibility</p:attrName>
                                        </p:attrNameLst>
                                      </p:cBhvr>
                                      <p:to>
                                        <p:strVal val="visible"/>
                                      </p:to>
                                    </p:set>
                                    <p:animEffect transition="in" filter="randombar(horizontal)">
                                      <p:cBhvr>
                                        <p:cTn id="19" dur="500"/>
                                        <p:tgtEl>
                                          <p:spTgt spid="6861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68615"/>
                                        </p:tgtEl>
                                        <p:attrNameLst>
                                          <p:attrName>style.visibility</p:attrName>
                                        </p:attrNameLst>
                                      </p:cBhvr>
                                      <p:to>
                                        <p:strVal val="visible"/>
                                      </p:to>
                                    </p:set>
                                    <p:animEffect transition="in" filter="randombar(horizontal)">
                                      <p:cBhvr>
                                        <p:cTn id="22" dur="500"/>
                                        <p:tgtEl>
                                          <p:spTgt spid="68615"/>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8616"/>
                                        </p:tgtEl>
                                        <p:attrNameLst>
                                          <p:attrName>style.visibility</p:attrName>
                                        </p:attrNameLst>
                                      </p:cBhvr>
                                      <p:to>
                                        <p:strVal val="visible"/>
                                      </p:to>
                                    </p:set>
                                    <p:animEffect transition="in" filter="randombar(horizontal)">
                                      <p:cBhvr>
                                        <p:cTn id="25" dur="500"/>
                                        <p:tgtEl>
                                          <p:spTgt spid="6861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68617"/>
                                        </p:tgtEl>
                                        <p:attrNameLst>
                                          <p:attrName>style.visibility</p:attrName>
                                        </p:attrNameLst>
                                      </p:cBhvr>
                                      <p:to>
                                        <p:strVal val="visible"/>
                                      </p:to>
                                    </p:set>
                                    <p:animEffect transition="in" filter="randombar(horizontal)">
                                      <p:cBhvr>
                                        <p:cTn id="28" dur="500"/>
                                        <p:tgtEl>
                                          <p:spTgt spid="68617"/>
                                        </p:tgtEl>
                                      </p:cBhvr>
                                    </p:animEffect>
                                  </p:childTnLst>
                                </p:cTn>
                              </p:par>
                              <p:par>
                                <p:cTn id="29" presetID="14" presetClass="entr" presetSubtype="10" fill="hold" nodeType="with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8610" grpId="0" animBg="1"/>
      <p:bldP spid="68611" grpId="0" animBg="1"/>
      <p:bldP spid="68612" grpId="0" animBg="1"/>
      <p:bldP spid="68613" grpId="0" animBg="1"/>
      <p:bldP spid="68614" grpId="0" animBg="1"/>
      <p:bldP spid="68615" grpId="0"/>
      <p:bldP spid="68616" grpId="0"/>
      <p:bldP spid="6861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Slide Number Placeholder 5"/>
          <p:cNvSpPr>
            <a:spLocks noGrp="1"/>
          </p:cNvSpPr>
          <p:nvPr>
            <p:ph type="sldNum" sz="quarter" idx="12"/>
          </p:nvPr>
        </p:nvSpPr>
        <p:spPr/>
        <p:txBody>
          <a:bodyPr/>
          <a:lstStyle/>
          <a:p>
            <a:fld id="{7064B069-BC66-4C05-BACB-F0892E9AFB2F}" type="slidenum">
              <a:rPr lang="en-US"/>
              <a:pPr/>
              <a:t>18</a:t>
            </a:fld>
            <a:endParaRPr lang="en-US"/>
          </a:p>
        </p:txBody>
      </p:sp>
      <p:sp>
        <p:nvSpPr>
          <p:cNvPr id="68610" name="Oval 2"/>
          <p:cNvSpPr>
            <a:spLocks noChangeArrowheads="1"/>
          </p:cNvSpPr>
          <p:nvPr/>
        </p:nvSpPr>
        <p:spPr bwMode="auto">
          <a:xfrm>
            <a:off x="533400" y="1600200"/>
            <a:ext cx="838200" cy="838200"/>
          </a:xfrm>
          <a:prstGeom prst="ellipse">
            <a:avLst/>
          </a:prstGeom>
          <a:solidFill>
            <a:srgbClr val="00B0F0"/>
          </a:solidFill>
          <a:ln w="12700" cap="sq">
            <a:solidFill>
              <a:schemeClr val="tx1"/>
            </a:solidFill>
            <a:round/>
            <a:headEnd type="none" w="sm" len="sm"/>
            <a:tailEnd type="none" w="sm" len="sm"/>
          </a:ln>
          <a:effectLst/>
        </p:spPr>
        <p:txBody>
          <a:bodyPr wrap="none" anchor="ctr"/>
          <a:lstStyle/>
          <a:p>
            <a:endParaRPr lang="en-US"/>
          </a:p>
        </p:txBody>
      </p:sp>
      <p:sp>
        <p:nvSpPr>
          <p:cNvPr id="68611" name="Oval 3"/>
          <p:cNvSpPr>
            <a:spLocks noChangeArrowheads="1"/>
          </p:cNvSpPr>
          <p:nvPr/>
        </p:nvSpPr>
        <p:spPr bwMode="auto">
          <a:xfrm>
            <a:off x="3352800" y="1600200"/>
            <a:ext cx="838200" cy="838200"/>
          </a:xfrm>
          <a:prstGeom prst="ellipse">
            <a:avLst/>
          </a:prstGeom>
          <a:solidFill>
            <a:srgbClr val="00B0F0"/>
          </a:solidFill>
          <a:ln w="12700" cap="sq">
            <a:solidFill>
              <a:schemeClr val="tx1"/>
            </a:solidFill>
            <a:round/>
            <a:headEnd type="none" w="sm" len="sm"/>
            <a:tailEnd type="none" w="sm" len="sm"/>
          </a:ln>
          <a:effectLst/>
        </p:spPr>
        <p:txBody>
          <a:bodyPr wrap="none" anchor="ctr"/>
          <a:lstStyle/>
          <a:p>
            <a:endParaRPr lang="en-US"/>
          </a:p>
        </p:txBody>
      </p:sp>
      <p:sp>
        <p:nvSpPr>
          <p:cNvPr id="68612" name="AutoShape 4"/>
          <p:cNvSpPr>
            <a:spLocks noChangeArrowheads="1"/>
          </p:cNvSpPr>
          <p:nvPr/>
        </p:nvSpPr>
        <p:spPr bwMode="auto">
          <a:xfrm>
            <a:off x="838200" y="1752600"/>
            <a:ext cx="3048000" cy="2590800"/>
          </a:xfrm>
          <a:prstGeom prst="smileyFace">
            <a:avLst>
              <a:gd name="adj" fmla="val 4653"/>
            </a:avLst>
          </a:prstGeom>
          <a:solidFill>
            <a:schemeClr val="bg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3" name="Oval 5"/>
          <p:cNvSpPr>
            <a:spLocks noChangeArrowheads="1"/>
          </p:cNvSpPr>
          <p:nvPr/>
        </p:nvSpPr>
        <p:spPr bwMode="auto">
          <a:xfrm>
            <a:off x="1981200" y="2971800"/>
            <a:ext cx="685800" cy="533400"/>
          </a:xfrm>
          <a:prstGeom prst="ellipse">
            <a:avLst/>
          </a:prstGeom>
          <a:solidFill>
            <a:srgbClr val="333333"/>
          </a:solidFill>
          <a:ln w="635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a:solidFill>
                  <a:srgbClr val="00FF00"/>
                </a:solidFill>
                <a:latin typeface="Times New Roman" pitchFamily="18" charset="0"/>
                <a:cs typeface="Times New Roman" pitchFamily="18" charset="0"/>
              </a:rPr>
              <a:t>O</a:t>
            </a:r>
          </a:p>
        </p:txBody>
      </p:sp>
      <p:sp>
        <p:nvSpPr>
          <p:cNvPr id="68615" name="Text Box 7"/>
          <p:cNvSpPr txBox="1">
            <a:spLocks noChangeArrowheads="1"/>
          </p:cNvSpPr>
          <p:nvPr/>
        </p:nvSpPr>
        <p:spPr bwMode="auto">
          <a:xfrm>
            <a:off x="685800" y="1726912"/>
            <a:ext cx="457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3200" b="1" dirty="0">
                <a:latin typeface="Times New Roman" pitchFamily="18" charset="0"/>
                <a:cs typeface="Times New Roman" pitchFamily="18" charset="0"/>
              </a:rPr>
              <a:t>H</a:t>
            </a:r>
          </a:p>
        </p:txBody>
      </p:sp>
      <p:sp>
        <p:nvSpPr>
          <p:cNvPr id="68616" name="Text Box 8"/>
          <p:cNvSpPr txBox="1">
            <a:spLocks noChangeArrowheads="1"/>
          </p:cNvSpPr>
          <p:nvPr/>
        </p:nvSpPr>
        <p:spPr bwMode="auto">
          <a:xfrm>
            <a:off x="3505200" y="1752600"/>
            <a:ext cx="457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3200" b="1" dirty="0">
                <a:latin typeface="Times New Roman" pitchFamily="18" charset="0"/>
                <a:cs typeface="Times New Roman" pitchFamily="18" charset="0"/>
              </a:rPr>
              <a:t>H</a:t>
            </a:r>
          </a:p>
        </p:txBody>
      </p:sp>
      <p:sp>
        <p:nvSpPr>
          <p:cNvPr id="68617" name="AutoShape 9"/>
          <p:cNvSpPr>
            <a:spLocks noChangeArrowheads="1"/>
          </p:cNvSpPr>
          <p:nvPr/>
        </p:nvSpPr>
        <p:spPr bwMode="auto">
          <a:xfrm>
            <a:off x="4800600" y="381000"/>
            <a:ext cx="4343400" cy="5410200"/>
          </a:xfrm>
          <a:prstGeom prst="wedgeEllipseCallout">
            <a:avLst>
              <a:gd name="adj1" fmla="val -71125"/>
              <a:gd name="adj2" fmla="val -588"/>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hangingPunct="0"/>
            <a:r>
              <a:rPr lang="en-US" sz="3200" b="1" dirty="0" err="1">
                <a:latin typeface="Times New Roman" pitchFamily="18" charset="0"/>
                <a:cs typeface="Times New Roman" pitchFamily="18" charset="0"/>
              </a:rPr>
              <a:t>Cảm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đã</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nói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đúng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tên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tôi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tôi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Nước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với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công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thức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hóa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học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a:t>
            </a:r>
            <a:r>
              <a:rPr lang="en-US" sz="3200" b="1" dirty="0">
                <a:latin typeface="Times New Roman" pitchFamily="18" charset="0"/>
                <a:cs typeface="Times New Roman" pitchFamily="18" charset="0"/>
              </a:rPr>
              <a:t> H</a:t>
            </a:r>
            <a:r>
              <a:rPr lang="en-US" sz="3200" b="1" baseline="-25000" dirty="0">
                <a:latin typeface="Times New Roman" pitchFamily="18" charset="0"/>
                <a:cs typeface="Times New Roman" pitchFamily="18" charset="0"/>
              </a:rPr>
              <a:t>2</a:t>
            </a:r>
            <a:r>
              <a:rPr lang="en-US" sz="3200" b="1" dirty="0">
                <a:latin typeface="Times New Roman" pitchFamily="18" charset="0"/>
                <a:cs typeface="Times New Roman" pitchFamily="18" charset="0"/>
              </a:rPr>
              <a:t>O. </a:t>
            </a:r>
          </a:p>
          <a:p>
            <a:pPr algn="ctr" eaLnBrk="0" hangingPunct="0"/>
            <a:r>
              <a:rPr lang="en-US" sz="3200" b="1" dirty="0" err="1">
                <a:latin typeface="Times New Roman" pitchFamily="18" charset="0"/>
                <a:cs typeface="Times New Roman" pitchFamily="18" charset="0"/>
              </a:rPr>
              <a:t>Bạn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hãy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nhớ</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đến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tôi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nhé</a:t>
            </a:r>
            <a:r>
              <a:rPr lang="en-US" sz="3200" b="1" dirty="0">
                <a:latin typeface="Times New Roman" pitchFamily="18" charset="0"/>
                <a:cs typeface="Times New Roman" pitchFamily="18" charset="0"/>
              </a:rPr>
              <a:t> !!!!</a:t>
            </a:r>
          </a:p>
        </p:txBody>
      </p:sp>
    </p:spTree>
    <p:extLst>
      <p:ext uri="{BB962C8B-B14F-4D97-AF65-F5344CB8AC3E}">
        <p14:creationId xmlns:p14="http://schemas.microsoft.com/office/powerpoint/2010/main" val="42865333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68617"/>
                                        </p:tgtEl>
                                        <p:attrNameLst>
                                          <p:attrName>style.visibility</p:attrName>
                                        </p:attrNameLst>
                                      </p:cBhvr>
                                      <p:to>
                                        <p:strVal val="visible"/>
                                      </p:to>
                                    </p:set>
                                    <p:animEffect transition="in" filter="barn(inVertical)">
                                      <p:cBhvr>
                                        <p:cTn id="13" dur="500"/>
                                        <p:tgtEl>
                                          <p:spTgt spid="68617"/>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mph" presetSubtype="0" fill="hold" grpId="0" nodeType="clickEffect">
                                  <p:stCondLst>
                                    <p:cond delay="0"/>
                                  </p:stCondLst>
                                  <p:childTnLst>
                                    <p:animRot by="21600000">
                                      <p:cBhvr>
                                        <p:cTn id="17" dur="2000" fill="hold"/>
                                        <p:tgtEl>
                                          <p:spTgt spid="68610"/>
                                        </p:tgtEl>
                                        <p:attrNameLst>
                                          <p:attrName>r</p:attrName>
                                        </p:attrNameLst>
                                      </p:cBhvr>
                                    </p:animRot>
                                  </p:childTnLst>
                                </p:cTn>
                              </p:par>
                              <p:par>
                                <p:cTn id="18" presetID="8" presetClass="emph" presetSubtype="0" fill="hold" grpId="0" nodeType="withEffect">
                                  <p:stCondLst>
                                    <p:cond delay="0"/>
                                  </p:stCondLst>
                                  <p:childTnLst>
                                    <p:animRot by="21600000">
                                      <p:cBhvr>
                                        <p:cTn id="19" dur="2000" fill="hold"/>
                                        <p:tgtEl>
                                          <p:spTgt spid="68611"/>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grpId="0" nodeType="clickEffect">
                                  <p:stCondLst>
                                    <p:cond delay="0"/>
                                  </p:stCondLst>
                                  <p:childTnLst>
                                    <p:animScale>
                                      <p:cBhvr>
                                        <p:cTn id="23" dur="2000" fill="hold"/>
                                        <p:tgtEl>
                                          <p:spTgt spid="68612"/>
                                        </p:tgtEl>
                                      </p:cBhvr>
                                      <p:by x="150000" y="150000"/>
                                    </p:animScale>
                                  </p:childTnLst>
                                </p:cTn>
                              </p:par>
                              <p:par>
                                <p:cTn id="24" presetID="6" presetClass="emph" presetSubtype="0" fill="hold" grpId="0" nodeType="withEffect">
                                  <p:stCondLst>
                                    <p:cond delay="0"/>
                                  </p:stCondLst>
                                  <p:childTnLst>
                                    <p:animScale>
                                      <p:cBhvr>
                                        <p:cTn id="25" dur="2000" fill="hold"/>
                                        <p:tgtEl>
                                          <p:spTgt spid="68613"/>
                                        </p:tgtEl>
                                      </p:cBhvr>
                                      <p:by x="150000" y="150000"/>
                                    </p:animScale>
                                  </p:childTnLst>
                                </p:cTn>
                              </p:par>
                              <p:par>
                                <p:cTn id="26" presetID="8" presetClass="emph" presetSubtype="0" fill="hold" grpId="0" nodeType="withEffect">
                                  <p:stCondLst>
                                    <p:cond delay="0"/>
                                  </p:stCondLst>
                                  <p:childTnLst>
                                    <p:animRot by="21600000">
                                      <p:cBhvr>
                                        <p:cTn id="27" dur="2000" fill="hold"/>
                                        <p:tgtEl>
                                          <p:spTgt spid="68615"/>
                                        </p:tgtEl>
                                        <p:attrNameLst>
                                          <p:attrName>r</p:attrName>
                                        </p:attrNameLst>
                                      </p:cBhvr>
                                    </p:animRot>
                                  </p:childTnLst>
                                </p:cTn>
                              </p:par>
                              <p:par>
                                <p:cTn id="28" presetID="8" presetClass="emph" presetSubtype="0" fill="hold" grpId="0" nodeType="withEffect">
                                  <p:stCondLst>
                                    <p:cond delay="0"/>
                                  </p:stCondLst>
                                  <p:childTnLst>
                                    <p:animRot by="21600000">
                                      <p:cBhvr>
                                        <p:cTn id="29" dur="2000" fill="hold"/>
                                        <p:tgtEl>
                                          <p:spTgt spid="6861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8610" grpId="0" animBg="1"/>
      <p:bldP spid="68611" grpId="0" animBg="1"/>
      <p:bldP spid="68612" grpId="0" animBg="1"/>
      <p:bldP spid="68613" grpId="0" animBg="1"/>
      <p:bldP spid="68615" grpId="0"/>
      <p:bldP spid="68616" grpId="0"/>
      <p:bldP spid="686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47"/>
            <a:ext cx="9155782" cy="6857999"/>
          </a:xfrm>
          <a:prstGeom prst="rect">
            <a:avLst/>
          </a:prstGeom>
        </p:spPr>
      </p:pic>
      <p:sp>
        <p:nvSpPr>
          <p:cNvPr id="3" name="Slide Number Placeholder 2"/>
          <p:cNvSpPr>
            <a:spLocks noGrp="1"/>
          </p:cNvSpPr>
          <p:nvPr>
            <p:ph type="sldNum" sz="quarter" idx="12"/>
          </p:nvPr>
        </p:nvSpPr>
        <p:spPr/>
        <p:txBody>
          <a:bodyPr/>
          <a:lstStyle/>
          <a:p>
            <a:pPr>
              <a:defRPr/>
            </a:pPr>
            <a:fld id="{B95BD7AB-D3DF-4AB2-B790-1A7D2E1E400B}" type="slidenum">
              <a:rPr lang="en-US" smtClean="0">
                <a:solidFill>
                  <a:srgbClr val="000000"/>
                </a:solidFill>
              </a:rPr>
              <a:pPr>
                <a:defRPr/>
              </a:pPr>
              <a:t>19</a:t>
            </a:fld>
            <a:endParaRPr lang="en-US">
              <a:solidFill>
                <a:srgbClr val="000000"/>
              </a:solidFill>
            </a:endParaRPr>
          </a:p>
        </p:txBody>
      </p:sp>
      <p:sp>
        <p:nvSpPr>
          <p:cNvPr id="15" name="Text Placeholder 14"/>
          <p:cNvSpPr>
            <a:spLocks noGrp="1"/>
          </p:cNvSpPr>
          <p:nvPr>
            <p:ph type="body" idx="4294967295"/>
          </p:nvPr>
        </p:nvSpPr>
        <p:spPr>
          <a:xfrm>
            <a:off x="0" y="609600"/>
            <a:ext cx="8615133" cy="457200"/>
          </a:xfrm>
        </p:spPr>
        <p:txBody>
          <a:bodyPr>
            <a:noAutofit/>
          </a:bodyPr>
          <a:lstStyle/>
          <a:p>
            <a:pPr marL="514350" indent="-514350">
              <a:buAutoNum type="romanUcPeriod"/>
            </a:pP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hóa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học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của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nước</a:t>
            </a:r>
            <a:r>
              <a:rPr lang="vi-VN" sz="2400" dirty="0">
                <a:latin typeface="Times New Roman" pitchFamily="18" charset="0"/>
                <a:cs typeface="Times New Roman" pitchFamily="18" charset="0"/>
              </a:rPr>
              <a:t> </a:t>
            </a:r>
            <a:r>
              <a:rPr lang="en-US" sz="2400" dirty="0">
                <a:latin typeface="Times New Roman" pitchFamily="18" charset="0"/>
                <a:cs typeface="Times New Roman" pitchFamily="18" charset="0"/>
              </a:rPr>
              <a:t>:</a:t>
            </a:r>
          </a:p>
        </p:txBody>
      </p:sp>
      <p:sp>
        <p:nvSpPr>
          <p:cNvPr id="16" name="Content Placeholder 15"/>
          <p:cNvSpPr>
            <a:spLocks noGrp="1"/>
          </p:cNvSpPr>
          <p:nvPr>
            <p:ph sz="half" idx="4294967295"/>
          </p:nvPr>
        </p:nvSpPr>
        <p:spPr>
          <a:xfrm>
            <a:off x="8836" y="1125070"/>
            <a:ext cx="9146946" cy="5715000"/>
          </a:xfrm>
        </p:spPr>
        <p:txBody>
          <a:bodyPr/>
          <a:lstStyle/>
          <a:p>
            <a:pPr marL="457200" indent="-457200">
              <a:buAutoNum type="arabicPeriod"/>
            </a:pPr>
            <a:r>
              <a:rPr lang="en-US" sz="2200" b="1" i="1" u="sng" dirty="0" err="1">
                <a:solidFill>
                  <a:srgbClr val="FF0000"/>
                </a:solidFill>
                <a:latin typeface="Times New Roman" pitchFamily="18" charset="0"/>
                <a:cs typeface="Times New Roman" pitchFamily="18" charset="0"/>
              </a:rPr>
              <a:t>Sự</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phân</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hủy</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nước</a:t>
            </a:r>
            <a:r>
              <a:rPr lang="en-US" sz="2200" b="1" i="1" u="sng" dirty="0">
                <a:solidFill>
                  <a:srgbClr val="FF0000"/>
                </a:solidFill>
                <a:latin typeface="Times New Roman" pitchFamily="18" charset="0"/>
                <a:cs typeface="Times New Roman" pitchFamily="18" charset="0"/>
              </a:rPr>
              <a:t> :</a:t>
            </a:r>
            <a:r>
              <a:rPr lang="en-US" sz="2200" b="1" i="1" dirty="0">
                <a:solidFill>
                  <a:srgbClr val="FF0000"/>
                </a:solidFill>
                <a:latin typeface="Times New Roman" pitchFamily="18" charset="0"/>
                <a:cs typeface="Times New Roman" pitchFamily="18" charset="0"/>
              </a:rPr>
              <a:t> </a:t>
            </a:r>
            <a:r>
              <a:rPr lang="vi-VN" sz="2200" i="1"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Sự</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phân</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hủy</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nước</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sinh</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ra</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khí</a:t>
            </a:r>
            <a:r>
              <a:rPr lang="en-US" sz="2200" b="1" dirty="0">
                <a:latin typeface="Times New Roman" pitchFamily="18" charset="0"/>
                <a:cs typeface="Times New Roman" pitchFamily="18" charset="0"/>
              </a:rPr>
              <a:t>  H</a:t>
            </a:r>
            <a:r>
              <a:rPr lang="en-US" sz="2200" b="1" baseline="-25000" dirty="0">
                <a:latin typeface="Times New Roman" pitchFamily="18" charset="0"/>
                <a:cs typeface="Times New Roman" pitchFamily="18" charset="0"/>
              </a:rPr>
              <a:t>2</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và</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khí</a:t>
            </a:r>
            <a:r>
              <a:rPr lang="en-US" sz="2200" b="1" dirty="0">
                <a:latin typeface="Times New Roman" pitchFamily="18" charset="0"/>
                <a:cs typeface="Times New Roman" pitchFamily="18" charset="0"/>
              </a:rPr>
              <a:t> O</a:t>
            </a:r>
            <a:r>
              <a:rPr lang="en-US" sz="2200" b="1" baseline="-25000" dirty="0">
                <a:latin typeface="Times New Roman" pitchFamily="18" charset="0"/>
                <a:cs typeface="Times New Roman" pitchFamily="18" charset="0"/>
              </a:rPr>
              <a:t>2</a:t>
            </a:r>
            <a:r>
              <a:rPr lang="en-US" sz="2200" b="1" dirty="0">
                <a:latin typeface="Times New Roman" pitchFamily="18" charset="0"/>
                <a:cs typeface="Times New Roman" pitchFamily="18" charset="0"/>
              </a:rPr>
              <a:t>  .</a:t>
            </a:r>
          </a:p>
          <a:p>
            <a:pPr marL="0" indent="0">
              <a:buNone/>
            </a:pPr>
            <a:r>
              <a:rPr lang="en-US" sz="2000" b="1" dirty="0">
                <a:latin typeface="Times New Roman" pitchFamily="18" charset="0"/>
                <a:cs typeface="Times New Roman" pitchFamily="18" charset="0"/>
              </a:rPr>
              <a:t>    </a:t>
            </a:r>
            <a:r>
              <a:rPr lang="vi-VN" sz="2000" b="1"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Với</a:t>
            </a:r>
            <a:r>
              <a:rPr lang="en-US" sz="2200" b="1" dirty="0">
                <a:latin typeface="Times New Roman" pitchFamily="18" charset="0"/>
                <a:cs typeface="Times New Roman" pitchFamily="18" charset="0"/>
              </a:rPr>
              <a:t> </a:t>
            </a:r>
            <a:r>
              <a:rPr lang="en-US" sz="2800" b="1" dirty="0">
                <a:latin typeface="Times New Roman" pitchFamily="18" charset="0"/>
                <a:cs typeface="Times New Roman" pitchFamily="18" charset="0"/>
              </a:rPr>
              <a:t>V</a:t>
            </a:r>
            <a:r>
              <a:rPr lang="en-US" sz="2000" b="1" dirty="0">
                <a:latin typeface="Times New Roman" pitchFamily="18" charset="0"/>
                <a:cs typeface="Times New Roman" pitchFamily="18" charset="0"/>
              </a:rPr>
              <a:t>H</a:t>
            </a:r>
            <a:r>
              <a:rPr lang="en-US" sz="2000" b="1" baseline="-25000" dirty="0">
                <a:latin typeface="Times New Roman" pitchFamily="18" charset="0"/>
                <a:cs typeface="Times New Roman" pitchFamily="18" charset="0"/>
              </a:rPr>
              <a:t>2</a:t>
            </a:r>
            <a:r>
              <a:rPr lang="en-US" sz="2000" b="1" dirty="0">
                <a:latin typeface="Times New Roman" pitchFamily="18" charset="0"/>
                <a:cs typeface="Times New Roman" pitchFamily="18" charset="0"/>
              </a:rPr>
              <a:t> = </a:t>
            </a:r>
            <a:r>
              <a:rPr lang="en-US" sz="2800" b="1" dirty="0">
                <a:latin typeface="Times New Roman" pitchFamily="18" charset="0"/>
                <a:cs typeface="Times New Roman" pitchFamily="18" charset="0"/>
              </a:rPr>
              <a:t>2V</a:t>
            </a:r>
            <a:r>
              <a:rPr lang="en-US" sz="2000" b="1" dirty="0">
                <a:latin typeface="Times New Roman" pitchFamily="18" charset="0"/>
                <a:cs typeface="Times New Roman" pitchFamily="18" charset="0"/>
              </a:rPr>
              <a:t>O</a:t>
            </a:r>
            <a:r>
              <a:rPr lang="en-US" sz="2000" b="1" baseline="-25000" dirty="0">
                <a:latin typeface="Times New Roman" pitchFamily="18" charset="0"/>
                <a:cs typeface="Times New Roman" pitchFamily="18" charset="0"/>
              </a:rPr>
              <a:t>2</a:t>
            </a:r>
            <a:r>
              <a:rPr lang="en-US" sz="2000" b="1" dirty="0">
                <a:latin typeface="Times New Roman" pitchFamily="18" charset="0"/>
                <a:cs typeface="Times New Roman" pitchFamily="18" charset="0"/>
              </a:rPr>
              <a:t> </a:t>
            </a:r>
          </a:p>
          <a:p>
            <a:pPr marL="0" indent="0">
              <a:buNone/>
            </a:pPr>
            <a:r>
              <a:rPr lang="en-US" sz="2200" dirty="0">
                <a:latin typeface="Times New Roman" pitchFamily="18" charset="0"/>
                <a:cs typeface="Times New Roman" pitchFamily="18" charset="0"/>
              </a:rPr>
              <a:t>    </a:t>
            </a:r>
            <a:r>
              <a:rPr lang="vi-VN" sz="2200" dirty="0">
                <a:latin typeface="Times New Roman" pitchFamily="18" charset="0"/>
                <a:cs typeface="Times New Roman" pitchFamily="18" charset="0"/>
              </a:rPr>
              <a:t>                                     </a:t>
            </a: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 PTHH :</a:t>
            </a:r>
            <a:r>
              <a:rPr lang="vi-VN" sz="2200" b="1" dirty="0">
                <a:latin typeface="Times New Roman" pitchFamily="18" charset="0"/>
                <a:cs typeface="Times New Roman" pitchFamily="18" charset="0"/>
              </a:rPr>
              <a:t>      </a:t>
            </a:r>
            <a:r>
              <a:rPr lang="en-US" sz="2200" b="1" dirty="0">
                <a:latin typeface="Times New Roman" pitchFamily="18" charset="0"/>
                <a:cs typeface="Times New Roman" pitchFamily="18" charset="0"/>
              </a:rPr>
              <a:t>     </a:t>
            </a:r>
            <a:r>
              <a:rPr lang="vi-VN" sz="2200" b="1" dirty="0">
                <a:latin typeface="Times New Roman" pitchFamily="18" charset="0"/>
                <a:cs typeface="Times New Roman" pitchFamily="18" charset="0"/>
              </a:rPr>
              <a:t> </a:t>
            </a:r>
            <a:r>
              <a:rPr lang="en-US" sz="2200" b="1" dirty="0">
                <a:latin typeface="Times New Roman" pitchFamily="18" charset="0"/>
                <a:cs typeface="Times New Roman" pitchFamily="18" charset="0"/>
              </a:rPr>
              <a:t>2H</a:t>
            </a:r>
            <a:r>
              <a:rPr lang="en-US" sz="2200" b="1" baseline="-25000" dirty="0">
                <a:latin typeface="Times New Roman" pitchFamily="18" charset="0"/>
                <a:cs typeface="Times New Roman" pitchFamily="18" charset="0"/>
              </a:rPr>
              <a:t>2</a:t>
            </a:r>
            <a:r>
              <a:rPr lang="en-US" sz="2200" b="1" dirty="0">
                <a:latin typeface="Times New Roman" pitchFamily="18" charset="0"/>
                <a:cs typeface="Times New Roman" pitchFamily="18" charset="0"/>
              </a:rPr>
              <a:t>O                     2 H</a:t>
            </a:r>
            <a:r>
              <a:rPr lang="en-US" sz="2200" b="1" baseline="-25000" dirty="0">
                <a:latin typeface="Times New Roman" pitchFamily="18" charset="0"/>
                <a:cs typeface="Times New Roman" pitchFamily="18" charset="0"/>
              </a:rPr>
              <a:t>2 </a:t>
            </a:r>
            <a:r>
              <a:rPr lang="en-US" sz="2200" b="1" dirty="0">
                <a:latin typeface="Times New Roman" pitchFamily="18" charset="0"/>
                <a:cs typeface="Times New Roman" pitchFamily="18" charset="0"/>
              </a:rPr>
              <a:t>    +   O</a:t>
            </a:r>
            <a:r>
              <a:rPr lang="en-US" sz="2200" b="1" baseline="-25000" dirty="0">
                <a:latin typeface="Times New Roman" pitchFamily="18" charset="0"/>
                <a:cs typeface="Times New Roman" pitchFamily="18" charset="0"/>
              </a:rPr>
              <a:t>2</a:t>
            </a:r>
            <a:r>
              <a:rPr lang="en-US" sz="2200" b="1" dirty="0">
                <a:latin typeface="Times New Roman" pitchFamily="18" charset="0"/>
                <a:cs typeface="Times New Roman" pitchFamily="18" charset="0"/>
              </a:rPr>
              <a:t>  </a:t>
            </a:r>
            <a:endParaRPr lang="vi-VN" sz="2200" b="1" dirty="0">
              <a:latin typeface="Times New Roman" pitchFamily="18" charset="0"/>
              <a:cs typeface="Times New Roman" pitchFamily="18" charset="0"/>
            </a:endParaRPr>
          </a:p>
          <a:p>
            <a:pPr marL="457200" indent="-457200">
              <a:buAutoNum type="arabicPeriod" startAt="2"/>
            </a:pPr>
            <a:r>
              <a:rPr lang="en-US" sz="2200" b="1" i="1" u="sng" dirty="0" err="1">
                <a:solidFill>
                  <a:srgbClr val="FF0000"/>
                </a:solidFill>
                <a:latin typeface="Times New Roman" pitchFamily="18" charset="0"/>
                <a:cs typeface="Times New Roman" pitchFamily="18" charset="0"/>
              </a:rPr>
              <a:t>Sự</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tổng</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hợp</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nước</a:t>
            </a:r>
            <a:r>
              <a:rPr lang="en-US" sz="2200" b="1" i="1" u="sng" dirty="0">
                <a:solidFill>
                  <a:srgbClr val="FF0000"/>
                </a:solidFill>
                <a:latin typeface="Times New Roman" pitchFamily="18" charset="0"/>
                <a:cs typeface="Times New Roman" pitchFamily="18" charset="0"/>
              </a:rPr>
              <a:t> </a:t>
            </a:r>
            <a:r>
              <a:rPr lang="en-US" sz="2000" b="1" i="1" u="sng" dirty="0">
                <a:solidFill>
                  <a:srgbClr val="FF0000"/>
                </a:solidFill>
                <a:latin typeface="Times New Roman" pitchFamily="18" charset="0"/>
                <a:cs typeface="Times New Roman" pitchFamily="18" charset="0"/>
              </a:rPr>
              <a:t>:</a:t>
            </a:r>
            <a:r>
              <a:rPr lang="vi-VN" sz="2000" b="1" i="1" u="sng" dirty="0">
                <a:solidFill>
                  <a:srgbClr val="FF0000"/>
                </a:solidFill>
                <a:latin typeface="Times New Roman" pitchFamily="18" charset="0"/>
                <a:cs typeface="Times New Roman" pitchFamily="18" charset="0"/>
              </a:rPr>
              <a:t> </a:t>
            </a:r>
            <a:r>
              <a:rPr lang="en-US" sz="2000" b="1" i="1" u="sng" dirty="0">
                <a:solidFill>
                  <a:srgbClr val="FF0000"/>
                </a:solidFill>
                <a:latin typeface="Times New Roman" pitchFamily="18" charset="0"/>
                <a:cs typeface="Times New Roman" pitchFamily="18" charset="0"/>
              </a:rPr>
              <a:t> </a:t>
            </a:r>
            <a:endParaRPr lang="vi-VN" sz="2000" b="1" i="1" u="sng" dirty="0">
              <a:solidFill>
                <a:srgbClr val="FF0000"/>
              </a:solidFill>
              <a:latin typeface="Times New Roman" pitchFamily="18" charset="0"/>
              <a:cs typeface="Times New Roman" pitchFamily="18" charset="0"/>
            </a:endParaRPr>
          </a:p>
          <a:p>
            <a:pPr marL="0" indent="0">
              <a:buNone/>
            </a:pPr>
            <a:r>
              <a:rPr lang="vi-VN" sz="2200" b="1" dirty="0">
                <a:latin typeface="Times New Roman" pitchFamily="18" charset="0"/>
                <a:cs typeface="Times New Roman" pitchFamily="18" charset="0"/>
              </a:rPr>
              <a:t>                                          PTHH:  2H</a:t>
            </a:r>
            <a:r>
              <a:rPr lang="vi-VN" sz="2200" b="1" baseline="-25000" dirty="0">
                <a:latin typeface="Times New Roman" pitchFamily="18" charset="0"/>
                <a:cs typeface="Times New Roman" pitchFamily="18" charset="0"/>
              </a:rPr>
              <a:t>2(k)</a:t>
            </a:r>
            <a:r>
              <a:rPr lang="vi-VN" sz="2200" b="1" dirty="0">
                <a:latin typeface="Times New Roman" pitchFamily="18" charset="0"/>
                <a:cs typeface="Times New Roman" pitchFamily="18" charset="0"/>
              </a:rPr>
              <a:t> +  O</a:t>
            </a:r>
            <a:r>
              <a:rPr lang="vi-VN" sz="2200" b="1" baseline="-25000" dirty="0">
                <a:latin typeface="Times New Roman" pitchFamily="18" charset="0"/>
                <a:cs typeface="Times New Roman" pitchFamily="18" charset="0"/>
              </a:rPr>
              <a:t>2(k)</a:t>
            </a:r>
            <a:r>
              <a:rPr lang="vi-VN" sz="2200" b="1" dirty="0">
                <a:latin typeface="Times New Roman" pitchFamily="18" charset="0"/>
                <a:cs typeface="Times New Roman" pitchFamily="18" charset="0"/>
              </a:rPr>
              <a:t>                       2 H</a:t>
            </a:r>
            <a:r>
              <a:rPr lang="vi-VN" sz="2200" b="1" baseline="-25000" dirty="0">
                <a:latin typeface="Times New Roman" pitchFamily="18" charset="0"/>
                <a:cs typeface="Times New Roman" pitchFamily="18" charset="0"/>
              </a:rPr>
              <a:t>2</a:t>
            </a:r>
            <a:r>
              <a:rPr lang="vi-VN" sz="2200" b="1" dirty="0">
                <a:latin typeface="Times New Roman" pitchFamily="18" charset="0"/>
                <a:cs typeface="Times New Roman" pitchFamily="18" charset="0"/>
              </a:rPr>
              <a:t>O</a:t>
            </a:r>
            <a:r>
              <a:rPr lang="vi-VN" sz="2200" b="1" baseline="-25000" dirty="0">
                <a:latin typeface="Times New Roman" pitchFamily="18" charset="0"/>
                <a:cs typeface="Times New Roman" pitchFamily="18" charset="0"/>
              </a:rPr>
              <a:t>(h)</a:t>
            </a:r>
            <a:endParaRPr lang="en-US" sz="2000" b="1" dirty="0">
              <a:solidFill>
                <a:srgbClr val="FF0000"/>
              </a:solidFill>
              <a:latin typeface="Times New Roman" pitchFamily="18" charset="0"/>
              <a:cs typeface="Times New Roman" pitchFamily="18" charset="0"/>
            </a:endParaRPr>
          </a:p>
          <a:p>
            <a:pPr marL="457200" indent="-457200">
              <a:buAutoNum type="arabicPeriod" startAt="3"/>
            </a:pPr>
            <a:r>
              <a:rPr lang="en-US" sz="2200" b="1" i="1" u="sng" dirty="0" err="1">
                <a:solidFill>
                  <a:srgbClr val="FF0000"/>
                </a:solidFill>
                <a:latin typeface="Times New Roman" pitchFamily="18" charset="0"/>
                <a:cs typeface="Times New Roman" pitchFamily="18" charset="0"/>
              </a:rPr>
              <a:t>Kết</a:t>
            </a:r>
            <a:r>
              <a:rPr lang="en-US" sz="2200" b="1" i="1" u="sng" dirty="0">
                <a:solidFill>
                  <a:srgbClr val="FF0000"/>
                </a:solidFill>
                <a:latin typeface="Times New Roman" pitchFamily="18" charset="0"/>
                <a:cs typeface="Times New Roman" pitchFamily="18" charset="0"/>
              </a:rPr>
              <a:t> </a:t>
            </a:r>
            <a:r>
              <a:rPr lang="en-US" sz="2200" b="1" i="1" u="sng" dirty="0" err="1">
                <a:solidFill>
                  <a:srgbClr val="FF0000"/>
                </a:solidFill>
                <a:latin typeface="Times New Roman" pitchFamily="18" charset="0"/>
                <a:cs typeface="Times New Roman" pitchFamily="18" charset="0"/>
              </a:rPr>
              <a:t>luận</a:t>
            </a:r>
            <a:r>
              <a:rPr lang="en-US" sz="2200" b="1" i="1" u="sng" dirty="0">
                <a:solidFill>
                  <a:srgbClr val="FF0000"/>
                </a:solidFill>
                <a:latin typeface="Times New Roman" pitchFamily="18" charset="0"/>
                <a:cs typeface="Times New Roman" pitchFamily="18" charset="0"/>
              </a:rPr>
              <a:t> :</a:t>
            </a:r>
            <a:r>
              <a:rPr lang="vi-VN" sz="2200" b="1" i="1" u="sng" kern="1200" dirty="0">
                <a:solidFill>
                  <a:srgbClr val="0070C0"/>
                </a:solidFill>
                <a:latin typeface="Times New Roman" pitchFamily="18" charset="0"/>
                <a:cs typeface="Times New Roman" pitchFamily="18" charset="0"/>
                <a:sym typeface="Wingdings" pitchFamily="2" charset="2"/>
              </a:rPr>
              <a:t>    </a:t>
            </a:r>
          </a:p>
          <a:p>
            <a:pPr marL="0" indent="0">
              <a:buNone/>
            </a:pPr>
            <a:r>
              <a:rPr lang="vi-VN" sz="2200" b="1" kern="1200" dirty="0">
                <a:solidFill>
                  <a:srgbClr val="0070C0"/>
                </a:solidFill>
                <a:latin typeface="Times New Roman" pitchFamily="18" charset="0"/>
                <a:cs typeface="Times New Roman" pitchFamily="18" charset="0"/>
                <a:sym typeface="Wingdings" pitchFamily="2" charset="2"/>
              </a:rPr>
              <a:t>    </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Nước</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là</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hợp</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chất</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tạo</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bởi</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hai</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nguyên</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tố</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là</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hidro</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và</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oxi</a:t>
            </a:r>
            <a:r>
              <a:rPr lang="en-US" sz="2200" b="1" kern="1200" dirty="0">
                <a:latin typeface="Times New Roman" pitchFamily="18" charset="0"/>
                <a:cs typeface="Times New Roman" pitchFamily="18" charset="0"/>
                <a:sym typeface="Wingdings" pitchFamily="2" charset="2"/>
              </a:rPr>
              <a:t> .</a:t>
            </a:r>
          </a:p>
          <a:p>
            <a:pPr marL="0" indent="0">
              <a:buNone/>
            </a:pPr>
            <a:r>
              <a:rPr lang="en-US" sz="2200" b="1" kern="1200" dirty="0">
                <a:latin typeface="Times New Roman" pitchFamily="18" charset="0"/>
                <a:cs typeface="Times New Roman" pitchFamily="18" charset="0"/>
                <a:sym typeface="Wingdings" pitchFamily="2" charset="2"/>
              </a:rPr>
              <a:t>    - </a:t>
            </a:r>
            <a:r>
              <a:rPr lang="en-US" sz="2200" b="1" kern="1200" dirty="0" err="1">
                <a:latin typeface="Times New Roman" pitchFamily="18" charset="0"/>
                <a:cs typeface="Times New Roman" pitchFamily="18" charset="0"/>
                <a:sym typeface="Wingdings" pitchFamily="2" charset="2"/>
              </a:rPr>
              <a:t>Chúng</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hóa</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hợp</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với</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nhau</a:t>
            </a:r>
            <a:r>
              <a:rPr lang="en-US" sz="2200" b="1" kern="1200" dirty="0">
                <a:latin typeface="Times New Roman" pitchFamily="18" charset="0"/>
                <a:cs typeface="Times New Roman" pitchFamily="18" charset="0"/>
                <a:sym typeface="Wingdings" pitchFamily="2" charset="2"/>
              </a:rPr>
              <a:t>:</a:t>
            </a:r>
          </a:p>
          <a:p>
            <a:pPr marL="0" indent="0">
              <a:buNone/>
            </a:pPr>
            <a:r>
              <a:rPr lang="vi-VN" sz="2200" b="1" kern="1200" dirty="0">
                <a:latin typeface="Times New Roman" pitchFamily="18" charset="0"/>
                <a:cs typeface="Times New Roman" pitchFamily="18" charset="0"/>
                <a:sym typeface="Wingdings" pitchFamily="2" charset="2"/>
              </a:rPr>
              <a:t>      </a:t>
            </a:r>
            <a:r>
              <a:rPr lang="en-US" sz="2200" b="1" kern="1200" dirty="0">
                <a:latin typeface="Times New Roman" pitchFamily="18" charset="0"/>
                <a:cs typeface="Times New Roman" pitchFamily="18" charset="0"/>
                <a:sym typeface="Wingdings" pitchFamily="2" charset="2"/>
              </a:rPr>
              <a:t>+ Theo </a:t>
            </a:r>
            <a:r>
              <a:rPr lang="en-US" sz="2200" b="1" kern="1200" dirty="0" err="1">
                <a:latin typeface="Times New Roman" pitchFamily="18" charset="0"/>
                <a:cs typeface="Times New Roman" pitchFamily="18" charset="0"/>
                <a:sym typeface="Wingdings" pitchFamily="2" charset="2"/>
              </a:rPr>
              <a:t>tỉ</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lệ</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thể</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tích</a:t>
            </a:r>
            <a:r>
              <a:rPr lang="en-US" sz="2200" b="1" kern="1200" dirty="0">
                <a:latin typeface="Times New Roman" pitchFamily="18" charset="0"/>
                <a:cs typeface="Times New Roman" pitchFamily="18" charset="0"/>
                <a:sym typeface="Wingdings" pitchFamily="2" charset="2"/>
              </a:rPr>
              <a:t> :</a:t>
            </a:r>
            <a:r>
              <a:rPr lang="vi-VN" sz="2200" b="1" kern="1200" dirty="0">
                <a:latin typeface="Times New Roman" pitchFamily="18" charset="0"/>
                <a:cs typeface="Times New Roman" pitchFamily="18" charset="0"/>
                <a:sym typeface="Wingdings" pitchFamily="2" charset="2"/>
              </a:rPr>
              <a:t>   </a:t>
            </a:r>
            <a:r>
              <a:rPr lang="en-US" sz="2200" b="1" kern="1200" dirty="0">
                <a:latin typeface="Times New Roman" pitchFamily="18" charset="0"/>
                <a:cs typeface="Times New Roman" pitchFamily="18" charset="0"/>
                <a:sym typeface="Wingdings" pitchFamily="2" charset="2"/>
              </a:rPr>
              <a:t>VH</a:t>
            </a:r>
            <a:r>
              <a:rPr lang="en-US" sz="2200" b="1" kern="1200" baseline="-25000" dirty="0">
                <a:latin typeface="Times New Roman" pitchFamily="18" charset="0"/>
                <a:cs typeface="Times New Roman" pitchFamily="18" charset="0"/>
                <a:sym typeface="Wingdings" pitchFamily="2" charset="2"/>
              </a:rPr>
              <a:t>2</a:t>
            </a:r>
            <a:r>
              <a:rPr lang="en-US" sz="2200" b="1" kern="1200" dirty="0">
                <a:latin typeface="Times New Roman" pitchFamily="18" charset="0"/>
                <a:cs typeface="Times New Roman" pitchFamily="18" charset="0"/>
                <a:sym typeface="Wingdings" pitchFamily="2" charset="2"/>
              </a:rPr>
              <a:t> : VO</a:t>
            </a:r>
            <a:r>
              <a:rPr lang="en-US" sz="2200" b="1" kern="1200" baseline="-25000" dirty="0">
                <a:latin typeface="Times New Roman" pitchFamily="18" charset="0"/>
                <a:cs typeface="Times New Roman" pitchFamily="18" charset="0"/>
                <a:sym typeface="Wingdings" pitchFamily="2" charset="2"/>
              </a:rPr>
              <a:t>2</a:t>
            </a:r>
            <a:r>
              <a:rPr lang="en-US" sz="2200" b="1" kern="1200" dirty="0">
                <a:latin typeface="Times New Roman" pitchFamily="18" charset="0"/>
                <a:cs typeface="Times New Roman" pitchFamily="18" charset="0"/>
                <a:sym typeface="Wingdings" pitchFamily="2" charset="2"/>
              </a:rPr>
              <a:t> = 1 : 2</a:t>
            </a:r>
          </a:p>
          <a:p>
            <a:pPr marL="0" indent="0">
              <a:buNone/>
            </a:pPr>
            <a:r>
              <a:rPr lang="vi-VN" sz="2200" b="1" kern="1200" dirty="0">
                <a:latin typeface="Times New Roman" pitchFamily="18" charset="0"/>
                <a:cs typeface="Times New Roman" pitchFamily="18" charset="0"/>
                <a:sym typeface="Wingdings" pitchFamily="2" charset="2"/>
              </a:rPr>
              <a:t>      </a:t>
            </a:r>
            <a:r>
              <a:rPr lang="en-US" sz="2200" b="1" kern="1200" dirty="0">
                <a:latin typeface="Times New Roman" pitchFamily="18" charset="0"/>
                <a:cs typeface="Times New Roman" pitchFamily="18" charset="0"/>
                <a:sym typeface="Wingdings" pitchFamily="2" charset="2"/>
              </a:rPr>
              <a:t>+ Theo </a:t>
            </a:r>
            <a:r>
              <a:rPr lang="en-US" sz="2200" b="1" kern="1200" dirty="0" err="1">
                <a:latin typeface="Times New Roman" pitchFamily="18" charset="0"/>
                <a:cs typeface="Times New Roman" pitchFamily="18" charset="0"/>
                <a:sym typeface="Wingdings" pitchFamily="2" charset="2"/>
              </a:rPr>
              <a:t>tỉ</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lệ</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khối</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lượng</a:t>
            </a:r>
            <a:r>
              <a:rPr lang="en-US" sz="2200" b="1" kern="1200" dirty="0">
                <a:latin typeface="Times New Roman" pitchFamily="18" charset="0"/>
                <a:cs typeface="Times New Roman" pitchFamily="18" charset="0"/>
                <a:sym typeface="Wingdings" pitchFamily="2" charset="2"/>
              </a:rPr>
              <a:t> : </a:t>
            </a:r>
            <a:r>
              <a:rPr lang="vi-VN" sz="2200" b="1" kern="1200" dirty="0">
                <a:latin typeface="Times New Roman" pitchFamily="18" charset="0"/>
                <a:cs typeface="Times New Roman" pitchFamily="18" charset="0"/>
                <a:sym typeface="Wingdings" pitchFamily="2" charset="2"/>
              </a:rPr>
              <a:t> </a:t>
            </a:r>
            <a:r>
              <a:rPr lang="en-US" sz="2200" b="1" kern="1200" dirty="0">
                <a:latin typeface="Times New Roman" pitchFamily="18" charset="0"/>
                <a:cs typeface="Times New Roman" pitchFamily="18" charset="0"/>
                <a:sym typeface="Wingdings" pitchFamily="2" charset="2"/>
              </a:rPr>
              <a:t>mH</a:t>
            </a:r>
            <a:r>
              <a:rPr lang="en-US" sz="2200" b="1" kern="1200" baseline="-25000" dirty="0">
                <a:latin typeface="Times New Roman" pitchFamily="18" charset="0"/>
                <a:cs typeface="Times New Roman" pitchFamily="18" charset="0"/>
                <a:sym typeface="Wingdings" pitchFamily="2" charset="2"/>
              </a:rPr>
              <a:t>2</a:t>
            </a:r>
            <a:r>
              <a:rPr lang="en-US" sz="2200" b="1" kern="1200" dirty="0">
                <a:latin typeface="Times New Roman" pitchFamily="18" charset="0"/>
                <a:cs typeface="Times New Roman" pitchFamily="18" charset="0"/>
                <a:sym typeface="Wingdings" pitchFamily="2" charset="2"/>
              </a:rPr>
              <a:t> : mO</a:t>
            </a:r>
            <a:r>
              <a:rPr lang="en-US" sz="2200" b="1" kern="1200" baseline="-25000" dirty="0">
                <a:latin typeface="Times New Roman" pitchFamily="18" charset="0"/>
                <a:cs typeface="Times New Roman" pitchFamily="18" charset="0"/>
                <a:sym typeface="Wingdings" pitchFamily="2" charset="2"/>
              </a:rPr>
              <a:t>2</a:t>
            </a:r>
            <a:r>
              <a:rPr lang="en-US" sz="2200" b="1" kern="1200" dirty="0">
                <a:latin typeface="Times New Roman" pitchFamily="18" charset="0"/>
                <a:cs typeface="Times New Roman" pitchFamily="18" charset="0"/>
                <a:sym typeface="Wingdings" pitchFamily="2" charset="2"/>
              </a:rPr>
              <a:t> = 1 : 8 </a:t>
            </a:r>
            <a:endParaRPr lang="en-US" sz="2200" b="1" dirty="0">
              <a:latin typeface="Times New Roman" pitchFamily="18" charset="0"/>
              <a:cs typeface="Times New Roman" pitchFamily="18" charset="0"/>
            </a:endParaRPr>
          </a:p>
          <a:p>
            <a:pPr marL="0" indent="0">
              <a:buNone/>
            </a:pPr>
            <a:r>
              <a:rPr lang="en-US" sz="2200" b="1" kern="1200" dirty="0">
                <a:latin typeface="Times New Roman" pitchFamily="18" charset="0"/>
                <a:cs typeface="Times New Roman" pitchFamily="18" charset="0"/>
                <a:sym typeface="Wingdings" pitchFamily="2" charset="2"/>
              </a:rPr>
              <a:t>    - </a:t>
            </a:r>
            <a:r>
              <a:rPr lang="en-US" sz="2200" b="1" kern="1200" dirty="0" err="1">
                <a:latin typeface="Times New Roman" pitchFamily="18" charset="0"/>
                <a:cs typeface="Times New Roman" pitchFamily="18" charset="0"/>
                <a:sym typeface="Wingdings" pitchFamily="2" charset="2"/>
              </a:rPr>
              <a:t>Công</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thức</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hóa</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học</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của</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nước</a:t>
            </a:r>
            <a:r>
              <a:rPr lang="en-US" sz="2200" b="1" kern="1200" dirty="0">
                <a:latin typeface="Times New Roman" pitchFamily="18" charset="0"/>
                <a:cs typeface="Times New Roman" pitchFamily="18" charset="0"/>
                <a:sym typeface="Wingdings" pitchFamily="2" charset="2"/>
              </a:rPr>
              <a:t> </a:t>
            </a:r>
            <a:r>
              <a:rPr lang="en-US" sz="2200" b="1" kern="1200" dirty="0" err="1">
                <a:latin typeface="Times New Roman" pitchFamily="18" charset="0"/>
                <a:cs typeface="Times New Roman" pitchFamily="18" charset="0"/>
                <a:sym typeface="Wingdings" pitchFamily="2" charset="2"/>
              </a:rPr>
              <a:t>là</a:t>
            </a:r>
            <a:r>
              <a:rPr lang="en-US" sz="2200" b="1" kern="1200" dirty="0">
                <a:latin typeface="Times New Roman" pitchFamily="18" charset="0"/>
                <a:cs typeface="Times New Roman" pitchFamily="18" charset="0"/>
                <a:sym typeface="Wingdings" pitchFamily="2" charset="2"/>
              </a:rPr>
              <a:t> H</a:t>
            </a:r>
            <a:r>
              <a:rPr lang="en-US" sz="2200" b="1" kern="1200" baseline="-25000" dirty="0">
                <a:latin typeface="Times New Roman" pitchFamily="18" charset="0"/>
                <a:cs typeface="Times New Roman" pitchFamily="18" charset="0"/>
                <a:sym typeface="Wingdings" pitchFamily="2" charset="2"/>
              </a:rPr>
              <a:t>2</a:t>
            </a:r>
            <a:r>
              <a:rPr lang="en-US" sz="2200" b="1" kern="1200" dirty="0">
                <a:latin typeface="Times New Roman" pitchFamily="18" charset="0"/>
                <a:cs typeface="Times New Roman" pitchFamily="18" charset="0"/>
                <a:sym typeface="Wingdings" pitchFamily="2" charset="2"/>
              </a:rPr>
              <a:t>O</a:t>
            </a:r>
          </a:p>
          <a:p>
            <a:pPr marL="0" indent="0">
              <a:buNone/>
            </a:pPr>
            <a:endParaRPr lang="en-US" sz="2000" b="1" dirty="0">
              <a:solidFill>
                <a:srgbClr val="FF0000"/>
              </a:solidFill>
              <a:latin typeface="Times New Roman" pitchFamily="18" charset="0"/>
              <a:cs typeface="Times New Roman" pitchFamily="18" charset="0"/>
            </a:endParaRPr>
          </a:p>
        </p:txBody>
      </p:sp>
      <p:sp>
        <p:nvSpPr>
          <p:cNvPr id="14" name="Title 3"/>
          <p:cNvSpPr>
            <a:spLocks noGrp="1"/>
          </p:cNvSpPr>
          <p:nvPr>
            <p:ph type="title"/>
          </p:nvPr>
        </p:nvSpPr>
        <p:spPr>
          <a:xfrm>
            <a:off x="457200" y="1"/>
            <a:ext cx="8229600" cy="533399"/>
          </a:xfrm>
        </p:spPr>
        <p:txBody>
          <a:bodyPr>
            <a:noAutofit/>
          </a:bodyPr>
          <a:lstStyle/>
          <a:p>
            <a:r>
              <a:rPr lang="en-US" sz="4000" b="1" err="1">
                <a:solidFill>
                  <a:srgbClr val="FF0000"/>
                </a:solidFill>
                <a:latin typeface="Times New Roman" pitchFamily="18" charset="0"/>
                <a:cs typeface="Times New Roman" pitchFamily="18" charset="0"/>
              </a:rPr>
              <a:t>Bài</a:t>
            </a:r>
            <a:r>
              <a:rPr lang="en-US" sz="4000" b="1">
                <a:solidFill>
                  <a:srgbClr val="FF0000"/>
                </a:solidFill>
                <a:latin typeface="Times New Roman" pitchFamily="18" charset="0"/>
                <a:cs typeface="Times New Roman" pitchFamily="18" charset="0"/>
              </a:rPr>
              <a:t> 36: </a:t>
            </a:r>
            <a:r>
              <a:rPr lang="en-US" sz="4000" b="1" dirty="0">
                <a:solidFill>
                  <a:srgbClr val="FF0000"/>
                </a:solidFill>
                <a:latin typeface="Times New Roman" pitchFamily="18" charset="0"/>
                <a:cs typeface="Times New Roman" pitchFamily="18" charset="0"/>
              </a:rPr>
              <a:t>NƯỚC </a:t>
            </a:r>
          </a:p>
        </p:txBody>
      </p:sp>
      <p:sp>
        <p:nvSpPr>
          <p:cNvPr id="20" name="Rectangle 19"/>
          <p:cNvSpPr/>
          <p:nvPr/>
        </p:nvSpPr>
        <p:spPr>
          <a:xfrm>
            <a:off x="5588573" y="1804746"/>
            <a:ext cx="1245854" cy="400110"/>
          </a:xfrm>
          <a:prstGeom prst="rect">
            <a:avLst/>
          </a:prstGeom>
        </p:spPr>
        <p:txBody>
          <a:bodyPr wrap="none">
            <a:spAutoFit/>
          </a:bodyPr>
          <a:lstStyle/>
          <a:p>
            <a:r>
              <a:rPr lang="en-US" sz="2000" dirty="0" err="1">
                <a:latin typeface="Times New Roman" pitchFamily="18" charset="0"/>
                <a:cs typeface="Times New Roman" pitchFamily="18" charset="0"/>
              </a:rPr>
              <a:t>Điện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phân</a:t>
            </a:r>
            <a:endParaRPr lang="en-US" sz="2000" dirty="0">
              <a:latin typeface="Times New Roman" pitchFamily="18" charset="0"/>
              <a:cs typeface="Times New Roman" pitchFamily="18" charset="0"/>
            </a:endParaRPr>
          </a:p>
        </p:txBody>
      </p:sp>
      <p:cxnSp>
        <p:nvCxnSpPr>
          <p:cNvPr id="27" name="Straight Arrow Connector 26"/>
          <p:cNvCxnSpPr/>
          <p:nvPr/>
        </p:nvCxnSpPr>
        <p:spPr>
          <a:xfrm>
            <a:off x="5773518" y="2209800"/>
            <a:ext cx="10609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7655859" y="2017549"/>
            <a:ext cx="0" cy="2000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8686800" y="2017549"/>
            <a:ext cx="0" cy="20005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773517" y="2971800"/>
            <a:ext cx="1060909"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6153930" y="2579167"/>
            <a:ext cx="357790" cy="430887"/>
          </a:xfrm>
          <a:prstGeom prst="rect">
            <a:avLst/>
          </a:prstGeom>
        </p:spPr>
        <p:txBody>
          <a:bodyPr wrap="none">
            <a:spAutoFit/>
          </a:bodyPr>
          <a:lstStyle/>
          <a:p>
            <a:r>
              <a:rPr lang="vi-VN" sz="2200" dirty="0">
                <a:latin typeface="Times New Roman" pitchFamily="18" charset="0"/>
                <a:cs typeface="Times New Roman" pitchFamily="18" charset="0"/>
                <a:sym typeface="Wingdings" pitchFamily="2" charset="2"/>
              </a:rPr>
              <a:t>t</a:t>
            </a:r>
            <a:r>
              <a:rPr lang="vi-VN" sz="2200" baseline="30000" dirty="0">
                <a:latin typeface="Times New Roman" pitchFamily="18" charset="0"/>
                <a:cs typeface="Times New Roman" pitchFamily="18" charset="0"/>
                <a:sym typeface="Wingdings" pitchFamily="2" charset="2"/>
              </a:rPr>
              <a:t>0</a:t>
            </a:r>
            <a:endParaRPr lang="vi-VN" sz="2200" dirty="0">
              <a:latin typeface="Times New Roman" pitchFamily="18" charset="0"/>
              <a:cs typeface="Times New Roman" pitchFamily="18" charset="0"/>
            </a:endParaRPr>
          </a:p>
        </p:txBody>
      </p:sp>
    </p:spTree>
    <p:extLst>
      <p:ext uri="{BB962C8B-B14F-4D97-AF65-F5344CB8AC3E}">
        <p14:creationId xmlns:p14="http://schemas.microsoft.com/office/powerpoint/2010/main" val="252263753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3" name="Picture 5" descr="water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2600"/>
            <a:ext cx="65532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4" name="Picture 6" descr="water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209800"/>
            <a:ext cx="42672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Text Box 9"/>
          <p:cNvSpPr txBox="1">
            <a:spLocks noChangeArrowheads="1"/>
          </p:cNvSpPr>
          <p:nvPr/>
        </p:nvSpPr>
        <p:spPr bwMode="auto">
          <a:xfrm>
            <a:off x="7086600" y="228600"/>
            <a:ext cx="2057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a:p>
        </p:txBody>
      </p:sp>
      <p:pic>
        <p:nvPicPr>
          <p:cNvPr id="32781" name="Picture 13" descr="watersdffb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971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2" name="Text Box 14"/>
          <p:cNvSpPr txBox="1">
            <a:spLocks noChangeArrowheads="1"/>
          </p:cNvSpPr>
          <p:nvPr/>
        </p:nvSpPr>
        <p:spPr bwMode="auto">
          <a:xfrm>
            <a:off x="1485900" y="201706"/>
            <a:ext cx="12573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b="1" dirty="0" err="1">
                <a:solidFill>
                  <a:srgbClr val="0000FF"/>
                </a:solidFill>
                <a:latin typeface="Times New Roman" pitchFamily="18" charset="0"/>
                <a:cs typeface="Times New Roman" pitchFamily="18" charset="0"/>
              </a:rPr>
              <a:t>Cấu</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trúc</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phân</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tử</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nước</a:t>
            </a:r>
            <a:endParaRPr lang="en-US" sz="2400" b="1" dirty="0">
              <a:solidFill>
                <a:srgbClr val="0000FF"/>
              </a:solidFill>
              <a:latin typeface="Times New Roman" pitchFamily="18" charset="0"/>
              <a:cs typeface="Times New Roman" pitchFamily="18" charset="0"/>
            </a:endParaRPr>
          </a:p>
        </p:txBody>
      </p:sp>
      <p:sp>
        <p:nvSpPr>
          <p:cNvPr id="32783" name="Text Box 15"/>
          <p:cNvSpPr txBox="1">
            <a:spLocks noChangeArrowheads="1"/>
          </p:cNvSpPr>
          <p:nvPr/>
        </p:nvSpPr>
        <p:spPr bwMode="auto">
          <a:xfrm>
            <a:off x="869730" y="5623411"/>
            <a:ext cx="28956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800" b="1" dirty="0" err="1">
                <a:solidFill>
                  <a:srgbClr val="0000FF"/>
                </a:solidFill>
                <a:latin typeface="Times New Roman" pitchFamily="18" charset="0"/>
                <a:cs typeface="Times New Roman" pitchFamily="18" charset="0"/>
              </a:rPr>
              <a:t>Cấu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phân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tử</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nước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đá</a:t>
            </a:r>
            <a:r>
              <a:rPr lang="en-US" sz="2800" b="1" dirty="0">
                <a:solidFill>
                  <a:srgbClr val="0000FF"/>
                </a:solidFill>
                <a:latin typeface="Times New Roman" pitchFamily="18" charset="0"/>
                <a:cs typeface="Times New Roman" pitchFamily="18" charset="0"/>
              </a:rPr>
              <a:t> </a:t>
            </a:r>
          </a:p>
        </p:txBody>
      </p:sp>
      <p:sp>
        <p:nvSpPr>
          <p:cNvPr id="32784" name="Text Box 16"/>
          <p:cNvSpPr txBox="1">
            <a:spLocks noChangeArrowheads="1"/>
          </p:cNvSpPr>
          <p:nvPr/>
        </p:nvSpPr>
        <p:spPr bwMode="auto">
          <a:xfrm>
            <a:off x="5008684" y="5596357"/>
            <a:ext cx="30890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800" b="1" dirty="0" err="1">
                <a:solidFill>
                  <a:srgbClr val="0000FF"/>
                </a:solidFill>
                <a:latin typeface="Times New Roman" pitchFamily="18" charset="0"/>
                <a:cs typeface="Times New Roman" pitchFamily="18" charset="0"/>
              </a:rPr>
              <a:t>Cấu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phân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tử</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nước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lỏng</a:t>
            </a:r>
            <a:r>
              <a:rPr lang="en-US" sz="2800" b="1" dirty="0">
                <a:solidFill>
                  <a:srgbClr val="0000FF"/>
                </a:solidFill>
                <a:latin typeface="Times New Roman" pitchFamily="18" charset="0"/>
                <a:cs typeface="Times New Roman" pitchFamily="18" charset="0"/>
              </a:rPr>
              <a:t> </a:t>
            </a:r>
          </a:p>
        </p:txBody>
      </p:sp>
      <p:sp>
        <p:nvSpPr>
          <p:cNvPr id="32785" name="Text Box 17"/>
          <p:cNvSpPr txBox="1">
            <a:spLocks noChangeArrowheads="1"/>
          </p:cNvSpPr>
          <p:nvPr/>
        </p:nvSpPr>
        <p:spPr bwMode="auto">
          <a:xfrm>
            <a:off x="3276600" y="457200"/>
            <a:ext cx="5334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800" b="1" i="1" dirty="0" err="1">
                <a:solidFill>
                  <a:srgbClr val="FF0000"/>
                </a:solidFill>
                <a:latin typeface="Times New Roman" pitchFamily="18" charset="0"/>
                <a:cs typeface="Times New Roman" pitchFamily="18" charset="0"/>
              </a:rPr>
              <a:t>Em</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hãy</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cho</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biết</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tại</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sao</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nước</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đá</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lại</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nổi</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lên</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trên</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bề</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mặt</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nước</a:t>
            </a:r>
            <a:r>
              <a:rPr lang="en-US" sz="2800" b="1" i="1" dirty="0">
                <a:solidFill>
                  <a:srgbClr val="FF0000"/>
                </a:solidFill>
                <a:latin typeface="Times New Roman" pitchFamily="18" charset="0"/>
                <a:cs typeface="Times New Roman" pitchFamily="18" charset="0"/>
              </a:rPr>
              <a:t> </a:t>
            </a:r>
            <a:r>
              <a:rPr lang="en-US" sz="2800" b="1" i="1" dirty="0" err="1">
                <a:solidFill>
                  <a:srgbClr val="FF0000"/>
                </a:solidFill>
                <a:latin typeface="Times New Roman" pitchFamily="18" charset="0"/>
                <a:cs typeface="Times New Roman" pitchFamily="18" charset="0"/>
              </a:rPr>
              <a:t>lỏng</a:t>
            </a:r>
            <a:r>
              <a:rPr lang="en-US" sz="2800" b="1" i="1" dirty="0">
                <a:solidFill>
                  <a:srgbClr val="FF0000"/>
                </a:solidFill>
                <a:latin typeface="Times New Roman" pitchFamily="18" charset="0"/>
                <a:cs typeface="Times New Roman" pitchFamily="18" charset="0"/>
              </a:rPr>
              <a:t> ?</a:t>
            </a:r>
          </a:p>
        </p:txBody>
      </p:sp>
      <p:sp>
        <p:nvSpPr>
          <p:cNvPr id="3" name="Slide Number Placeholder 2"/>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20</a:t>
            </a:fld>
            <a:endParaRPr lang="en-US">
              <a:solidFill>
                <a:srgbClr val="000000"/>
              </a:solidFill>
            </a:endParaRPr>
          </a:p>
        </p:txBody>
      </p:sp>
      <p:sp>
        <p:nvSpPr>
          <p:cNvPr id="2" name="5-Point Star 1">
            <a:hlinkClick r:id="rId5" action="ppaction://hlinksldjump"/>
          </p:cNvPr>
          <p:cNvSpPr/>
          <p:nvPr/>
        </p:nvSpPr>
        <p:spPr>
          <a:xfrm>
            <a:off x="228600" y="6100465"/>
            <a:ext cx="762000" cy="531168"/>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4" name="5-Point Star 3">
            <a:hlinkClick r:id="rId5" action="ppaction://hlinksldjump"/>
          </p:cNvPr>
          <p:cNvSpPr/>
          <p:nvPr/>
        </p:nvSpPr>
        <p:spPr>
          <a:xfrm>
            <a:off x="990600" y="6366049"/>
            <a:ext cx="381000" cy="339551"/>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5-Point Star 4"/>
          <p:cNvSpPr/>
          <p:nvPr/>
        </p:nvSpPr>
        <p:spPr>
          <a:xfrm>
            <a:off x="228600" y="5945832"/>
            <a:ext cx="381000" cy="230833"/>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Box 17">
            <a:extLst>
              <a:ext uri="{FF2B5EF4-FFF2-40B4-BE49-F238E27FC236}">
                <a16:creationId xmlns:a16="http://schemas.microsoft.com/office/drawing/2014/main" id="{DFCF09E6-EF0A-4D41-8ED7-1338CB599EEC}"/>
              </a:ext>
            </a:extLst>
          </p:cNvPr>
          <p:cNvSpPr txBox="1">
            <a:spLocks noChangeArrowheads="1"/>
          </p:cNvSpPr>
          <p:nvPr/>
        </p:nvSpPr>
        <p:spPr bwMode="auto">
          <a:xfrm>
            <a:off x="2590800" y="206712"/>
            <a:ext cx="62484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spcBef>
                <a:spcPct val="50000"/>
              </a:spcBef>
            </a:pPr>
            <a:r>
              <a:rPr lang="vi-VN" sz="2000" b="1">
                <a:latin typeface="Times New Roman" panose="02020603050405020304" pitchFamily="18" charset="0"/>
                <a:cs typeface="Times New Roman" panose="02020603050405020304" pitchFamily="18" charset="0"/>
              </a:rPr>
              <a:t>Khi nước lỏng bị làm lạnh, đông đá và tạo thành tinh thể lục giác mở (tinh thể của tuyết), các phân tử nước phải rời xa nhau. Vì lí do này mà thể tích của đá tăng lên khi chuyển từ lỏng sang rắn, dẫn tới khối lượng riêng của nước đá nhỏ hơn khối lượng riêng của nước lỏng. Do đó mà đá nổi lên trên nước lỏng!</a:t>
            </a:r>
            <a:endParaRPr lang="en-US" sz="2000" b="1" i="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80734219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2781"/>
                                        </p:tgtEl>
                                        <p:attrNameLst>
                                          <p:attrName>style.visibility</p:attrName>
                                        </p:attrNameLst>
                                      </p:cBhvr>
                                      <p:to>
                                        <p:strVal val="visible"/>
                                      </p:to>
                                    </p:set>
                                    <p:animEffect transition="in" filter="barn(inVertical)">
                                      <p:cBhvr>
                                        <p:cTn id="7" dur="500"/>
                                        <p:tgtEl>
                                          <p:spTgt spid="3278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2782"/>
                                        </p:tgtEl>
                                        <p:attrNameLst>
                                          <p:attrName>style.visibility</p:attrName>
                                        </p:attrNameLst>
                                      </p:cBhvr>
                                      <p:to>
                                        <p:strVal val="visible"/>
                                      </p:to>
                                    </p:set>
                                    <p:animEffect transition="in" filter="barn(inVertical)">
                                      <p:cBhvr>
                                        <p:cTn id="12" dur="500"/>
                                        <p:tgtEl>
                                          <p:spTgt spid="32782"/>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32785"/>
                                        </p:tgtEl>
                                        <p:attrNameLst>
                                          <p:attrName>style.visibility</p:attrName>
                                        </p:attrNameLst>
                                      </p:cBhvr>
                                      <p:to>
                                        <p:strVal val="visible"/>
                                      </p:to>
                                    </p:set>
                                    <p:animEffect transition="in" filter="wheel(1)">
                                      <p:cBhvr>
                                        <p:cTn id="17" dur="1250"/>
                                        <p:tgtEl>
                                          <p:spTgt spid="32785"/>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1250"/>
                                        <p:tgtEl>
                                          <p:spTgt spid="14"/>
                                        </p:tgtEl>
                                      </p:cBhvr>
                                    </p:animEffect>
                                  </p:childTnLst>
                                </p:cTn>
                              </p:par>
                              <p:par>
                                <p:cTn id="23" presetID="42" presetClass="exit" presetSubtype="0" fill="hold" grpId="1" nodeType="withEffect">
                                  <p:stCondLst>
                                    <p:cond delay="0"/>
                                  </p:stCondLst>
                                  <p:childTnLst>
                                    <p:animEffect transition="out" filter="fade">
                                      <p:cBhvr>
                                        <p:cTn id="24" dur="1000"/>
                                        <p:tgtEl>
                                          <p:spTgt spid="32785"/>
                                        </p:tgtEl>
                                      </p:cBhvr>
                                    </p:animEffect>
                                    <p:anim calcmode="lin" valueType="num">
                                      <p:cBhvr>
                                        <p:cTn id="25" dur="1000"/>
                                        <p:tgtEl>
                                          <p:spTgt spid="32785"/>
                                        </p:tgtEl>
                                        <p:attrNameLst>
                                          <p:attrName>ppt_x</p:attrName>
                                        </p:attrNameLst>
                                      </p:cBhvr>
                                      <p:tavLst>
                                        <p:tav tm="0">
                                          <p:val>
                                            <p:strVal val="ppt_x"/>
                                          </p:val>
                                        </p:tav>
                                        <p:tav tm="100000">
                                          <p:val>
                                            <p:strVal val="ppt_x"/>
                                          </p:val>
                                        </p:tav>
                                      </p:tavLst>
                                    </p:anim>
                                    <p:anim calcmode="lin" valueType="num">
                                      <p:cBhvr>
                                        <p:cTn id="26" dur="1000"/>
                                        <p:tgtEl>
                                          <p:spTgt spid="32785"/>
                                        </p:tgtEl>
                                        <p:attrNameLst>
                                          <p:attrName>ppt_y</p:attrName>
                                        </p:attrNameLst>
                                      </p:cBhvr>
                                      <p:tavLst>
                                        <p:tav tm="0">
                                          <p:val>
                                            <p:strVal val="ppt_y"/>
                                          </p:val>
                                        </p:tav>
                                        <p:tav tm="100000">
                                          <p:val>
                                            <p:strVal val="ppt_y+.1"/>
                                          </p:val>
                                        </p:tav>
                                      </p:tavLst>
                                    </p:anim>
                                    <p:set>
                                      <p:cBhvr>
                                        <p:cTn id="27" dur="1" fill="hold">
                                          <p:stCondLst>
                                            <p:cond delay="999"/>
                                          </p:stCondLst>
                                        </p:cTn>
                                        <p:tgtEl>
                                          <p:spTgt spid="3278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2773"/>
                                        </p:tgtEl>
                                        <p:attrNameLst>
                                          <p:attrName>style.visibility</p:attrName>
                                        </p:attrNameLst>
                                      </p:cBhvr>
                                      <p:to>
                                        <p:strVal val="visible"/>
                                      </p:to>
                                    </p:set>
                                    <p:animEffect transition="in" filter="fade">
                                      <p:cBhvr>
                                        <p:cTn id="32" dur="1000"/>
                                        <p:tgtEl>
                                          <p:spTgt spid="32773"/>
                                        </p:tgtEl>
                                      </p:cBhvr>
                                    </p:animEffect>
                                    <p:anim calcmode="lin" valueType="num">
                                      <p:cBhvr>
                                        <p:cTn id="33" dur="1000" fill="hold"/>
                                        <p:tgtEl>
                                          <p:spTgt spid="32773"/>
                                        </p:tgtEl>
                                        <p:attrNameLst>
                                          <p:attrName>ppt_x</p:attrName>
                                        </p:attrNameLst>
                                      </p:cBhvr>
                                      <p:tavLst>
                                        <p:tav tm="0">
                                          <p:val>
                                            <p:strVal val="#ppt_x"/>
                                          </p:val>
                                        </p:tav>
                                        <p:tav tm="100000">
                                          <p:val>
                                            <p:strVal val="#ppt_x"/>
                                          </p:val>
                                        </p:tav>
                                      </p:tavLst>
                                    </p:anim>
                                    <p:anim calcmode="lin" valueType="num">
                                      <p:cBhvr>
                                        <p:cTn id="34" dur="1000" fill="hold"/>
                                        <p:tgtEl>
                                          <p:spTgt spid="3277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2774"/>
                                        </p:tgtEl>
                                        <p:attrNameLst>
                                          <p:attrName>style.visibility</p:attrName>
                                        </p:attrNameLst>
                                      </p:cBhvr>
                                      <p:to>
                                        <p:strVal val="visible"/>
                                      </p:to>
                                    </p:set>
                                    <p:animEffect transition="in" filter="fade">
                                      <p:cBhvr>
                                        <p:cTn id="37" dur="1000"/>
                                        <p:tgtEl>
                                          <p:spTgt spid="32774"/>
                                        </p:tgtEl>
                                      </p:cBhvr>
                                    </p:animEffect>
                                    <p:anim calcmode="lin" valueType="num">
                                      <p:cBhvr>
                                        <p:cTn id="38" dur="1000" fill="hold"/>
                                        <p:tgtEl>
                                          <p:spTgt spid="32774"/>
                                        </p:tgtEl>
                                        <p:attrNameLst>
                                          <p:attrName>ppt_x</p:attrName>
                                        </p:attrNameLst>
                                      </p:cBhvr>
                                      <p:tavLst>
                                        <p:tav tm="0">
                                          <p:val>
                                            <p:strVal val="#ppt_x"/>
                                          </p:val>
                                        </p:tav>
                                        <p:tav tm="100000">
                                          <p:val>
                                            <p:strVal val="#ppt_x"/>
                                          </p:val>
                                        </p:tav>
                                      </p:tavLst>
                                    </p:anim>
                                    <p:anim calcmode="lin" valueType="num">
                                      <p:cBhvr>
                                        <p:cTn id="39" dur="1000" fill="hold"/>
                                        <p:tgtEl>
                                          <p:spTgt spid="32774"/>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6" presetClass="entr" presetSubtype="16" fill="hold" grpId="0" nodeType="clickEffect">
                                  <p:stCondLst>
                                    <p:cond delay="0"/>
                                  </p:stCondLst>
                                  <p:childTnLst>
                                    <p:set>
                                      <p:cBhvr>
                                        <p:cTn id="43" dur="1" fill="hold">
                                          <p:stCondLst>
                                            <p:cond delay="0"/>
                                          </p:stCondLst>
                                        </p:cTn>
                                        <p:tgtEl>
                                          <p:spTgt spid="32783"/>
                                        </p:tgtEl>
                                        <p:attrNameLst>
                                          <p:attrName>style.visibility</p:attrName>
                                        </p:attrNameLst>
                                      </p:cBhvr>
                                      <p:to>
                                        <p:strVal val="visible"/>
                                      </p:to>
                                    </p:set>
                                    <p:animEffect transition="in" filter="circle(in)">
                                      <p:cBhvr>
                                        <p:cTn id="44" dur="2000"/>
                                        <p:tgtEl>
                                          <p:spTgt spid="32783"/>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32784"/>
                                        </p:tgtEl>
                                        <p:attrNameLst>
                                          <p:attrName>style.visibility</p:attrName>
                                        </p:attrNameLst>
                                      </p:cBhvr>
                                      <p:to>
                                        <p:strVal val="visible"/>
                                      </p:to>
                                    </p:set>
                                    <p:animEffect transition="in" filter="barn(inVertical)">
                                      <p:cBhvr>
                                        <p:cTn id="49" dur="500"/>
                                        <p:tgtEl>
                                          <p:spTgt spid="327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82" grpId="0"/>
      <p:bldP spid="32783" grpId="0"/>
      <p:bldP spid="32784" grpId="0"/>
      <p:bldP spid="32785" grpId="0"/>
      <p:bldP spid="32785" grpId="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2" y="0"/>
            <a:ext cx="9155782" cy="6857999"/>
          </a:xfrm>
          <a:prstGeom prst="rect">
            <a:avLst/>
          </a:prstGeom>
        </p:spPr>
      </p:pic>
      <p:sp>
        <p:nvSpPr>
          <p:cNvPr id="6" name="Oval 5">
            <a:hlinkClick r:id="rId4" action="ppaction://hlinksldjump"/>
          </p:cNvPr>
          <p:cNvSpPr/>
          <p:nvPr/>
        </p:nvSpPr>
        <p:spPr>
          <a:xfrm>
            <a:off x="4843182" y="2523565"/>
            <a:ext cx="2133600" cy="2057400"/>
          </a:xfrm>
          <a:prstGeom prst="ellipse">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a:solidFill>
                  <a:srgbClr val="3366FF"/>
                </a:solidFill>
                <a:latin typeface="Times New Roman" pitchFamily="18" charset="0"/>
                <a:cs typeface="Times New Roman" pitchFamily="18" charset="0"/>
              </a:rPr>
              <a:t>3</a:t>
            </a:r>
            <a:endParaRPr lang="en-US" sz="4000" b="1" dirty="0">
              <a:solidFill>
                <a:srgbClr val="3366FF"/>
              </a:solidFill>
              <a:latin typeface="Times New Roman" pitchFamily="18" charset="0"/>
              <a:cs typeface="Times New Roman" pitchFamily="18" charset="0"/>
            </a:endParaRPr>
          </a:p>
        </p:txBody>
      </p:sp>
      <p:sp>
        <p:nvSpPr>
          <p:cNvPr id="4" name="Oval 3">
            <a:hlinkClick r:id="rId5" action="ppaction://hlinksldjump"/>
          </p:cNvPr>
          <p:cNvSpPr/>
          <p:nvPr/>
        </p:nvSpPr>
        <p:spPr>
          <a:xfrm>
            <a:off x="3765176" y="977153"/>
            <a:ext cx="2209800" cy="19812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FF00"/>
                </a:solidFill>
                <a:latin typeface="Times New Roman" pitchFamily="18" charset="0"/>
                <a:cs typeface="Times New Roman" pitchFamily="18" charset="0"/>
              </a:rPr>
              <a:t>2</a:t>
            </a: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21</a:t>
            </a:fld>
            <a:endParaRPr lang="en-US">
              <a:solidFill>
                <a:srgbClr val="000000"/>
              </a:solidFill>
            </a:endParaRPr>
          </a:p>
        </p:txBody>
      </p:sp>
      <p:sp>
        <p:nvSpPr>
          <p:cNvPr id="3" name="Oval 2">
            <a:hlinkClick r:id="rId6" action="ppaction://hlinksldjump"/>
          </p:cNvPr>
          <p:cNvSpPr/>
          <p:nvPr/>
        </p:nvSpPr>
        <p:spPr>
          <a:xfrm>
            <a:off x="1961029" y="1174376"/>
            <a:ext cx="2133600" cy="1905000"/>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00"/>
                </a:solidFill>
                <a:latin typeface="Times New Roman" pitchFamily="18" charset="0"/>
                <a:cs typeface="Times New Roman" pitchFamily="18" charset="0"/>
              </a:rPr>
              <a:t>6</a:t>
            </a:r>
          </a:p>
        </p:txBody>
      </p:sp>
      <p:sp>
        <p:nvSpPr>
          <p:cNvPr id="5" name="Oval 4">
            <a:hlinkClick r:id="rId7" action="ppaction://hlinksldjump"/>
          </p:cNvPr>
          <p:cNvSpPr/>
          <p:nvPr/>
        </p:nvSpPr>
        <p:spPr>
          <a:xfrm>
            <a:off x="1631576" y="2819400"/>
            <a:ext cx="2133600" cy="2057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33CC"/>
                </a:solidFill>
                <a:latin typeface="Times New Roman" pitchFamily="18" charset="0"/>
                <a:cs typeface="Times New Roman" pitchFamily="18" charset="0"/>
              </a:rPr>
              <a:t>5</a:t>
            </a:r>
          </a:p>
        </p:txBody>
      </p:sp>
      <p:sp>
        <p:nvSpPr>
          <p:cNvPr id="8" name="Oval 7">
            <a:hlinkClick r:id="rId8" action="ppaction://hlinksldjump"/>
          </p:cNvPr>
          <p:cNvSpPr/>
          <p:nvPr/>
        </p:nvSpPr>
        <p:spPr>
          <a:xfrm>
            <a:off x="3276600" y="3906370"/>
            <a:ext cx="2133600" cy="2037229"/>
          </a:xfrm>
          <a:prstGeom prst="ellipse">
            <a:avLst/>
          </a:prstGeom>
          <a:solidFill>
            <a:srgbClr val="FF33C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FF00"/>
                </a:solidFill>
                <a:latin typeface="Times New Roman" pitchFamily="18" charset="0"/>
                <a:cs typeface="Times New Roman" pitchFamily="18" charset="0"/>
              </a:rPr>
              <a:t>4</a:t>
            </a:r>
          </a:p>
        </p:txBody>
      </p:sp>
      <p:sp>
        <p:nvSpPr>
          <p:cNvPr id="7" name="Oval 6"/>
          <p:cNvSpPr/>
          <p:nvPr/>
        </p:nvSpPr>
        <p:spPr>
          <a:xfrm>
            <a:off x="3200400" y="2523565"/>
            <a:ext cx="2057400" cy="1947582"/>
          </a:xfrm>
          <a:prstGeom prst="ellipse">
            <a:avLst/>
          </a:prstGeom>
          <a:solidFill>
            <a:srgbClr val="CC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0066"/>
                </a:solidFill>
                <a:latin typeface="Times New Roman" pitchFamily="18" charset="0"/>
                <a:cs typeface="Times New Roman" pitchFamily="18" charset="0"/>
              </a:rPr>
              <a:t>1</a:t>
            </a:r>
          </a:p>
        </p:txBody>
      </p:sp>
      <p:sp>
        <p:nvSpPr>
          <p:cNvPr id="10" name="Title 1">
            <a:hlinkClick r:id="rId9" action="ppaction://hlinksldjump"/>
          </p:cNvPr>
          <p:cNvSpPr txBox="1">
            <a:spLocks/>
          </p:cNvSpPr>
          <p:nvPr/>
        </p:nvSpPr>
        <p:spPr bwMode="auto">
          <a:xfrm>
            <a:off x="0" y="0"/>
            <a:ext cx="9144000" cy="685800"/>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3600" b="1" dirty="0">
                <a:latin typeface="Times New Roman" pitchFamily="18" charset="0"/>
                <a:cs typeface="Times New Roman" pitchFamily="18" charset="0"/>
              </a:rPr>
              <a:t>CỦNG CỐ</a:t>
            </a:r>
          </a:p>
        </p:txBody>
      </p:sp>
      <p:sp>
        <p:nvSpPr>
          <p:cNvPr id="11" name="Right Arrow 10"/>
          <p:cNvSpPr/>
          <p:nvPr/>
        </p:nvSpPr>
        <p:spPr>
          <a:xfrm>
            <a:off x="8451476" y="6584575"/>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4979055"/>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 y="4412"/>
            <a:ext cx="9149892" cy="6853587"/>
          </a:xfrm>
          <a:prstGeom prst="rect">
            <a:avLst/>
          </a:prstGeom>
        </p:spPr>
      </p:pic>
      <p:sp>
        <p:nvSpPr>
          <p:cNvPr id="6" name="Title 5"/>
          <p:cNvSpPr>
            <a:spLocks noGrp="1"/>
          </p:cNvSpPr>
          <p:nvPr>
            <p:ph type="ctrTitle"/>
          </p:nvPr>
        </p:nvSpPr>
        <p:spPr/>
        <p:txBody>
          <a:bodyPr/>
          <a:lstStyle/>
          <a:p>
            <a:r>
              <a:rPr lang="en-US" sz="4000" b="1" dirty="0" err="1">
                <a:solidFill>
                  <a:srgbClr val="FF0000"/>
                </a:solidFill>
                <a:latin typeface="Times New Roman" pitchFamily="18" charset="0"/>
                <a:cs typeface="Times New Roman" pitchFamily="18" charset="0"/>
              </a:rPr>
              <a:t>Câu</a:t>
            </a:r>
            <a:r>
              <a:rPr lang="en-US" sz="4000" b="1" dirty="0">
                <a:solidFill>
                  <a:srgbClr val="FF0000"/>
                </a:solidFill>
                <a:latin typeface="Times New Roman" pitchFamily="18" charset="0"/>
                <a:cs typeface="Times New Roman" pitchFamily="18" charset="0"/>
              </a:rPr>
              <a:t> 1 : </a:t>
            </a:r>
            <a:r>
              <a:rPr lang="en-US" sz="4000" b="1" dirty="0" err="1">
                <a:solidFill>
                  <a:srgbClr val="FF0000"/>
                </a:solidFill>
                <a:latin typeface="Times New Roman" pitchFamily="18" charset="0"/>
                <a:cs typeface="Times New Roman" pitchFamily="18" charset="0"/>
              </a:rPr>
              <a:t>Thành</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hóa</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học</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của</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Nước</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gồm</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những</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nguyên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tố</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nào</a:t>
            </a:r>
            <a:r>
              <a:rPr lang="en-US" sz="4000" b="1" dirty="0">
                <a:solidFill>
                  <a:srgbClr val="FF0000"/>
                </a:solidFill>
                <a:latin typeface="Times New Roman" pitchFamily="18" charset="0"/>
                <a:cs typeface="Times New Roman" pitchFamily="18" charset="0"/>
              </a:rPr>
              <a:t> ?</a:t>
            </a:r>
            <a:br>
              <a:rPr lang="en-US" sz="4000" b="1" dirty="0">
                <a:solidFill>
                  <a:srgbClr val="FF0000"/>
                </a:solidFill>
                <a:latin typeface="Times New Roman" pitchFamily="18" charset="0"/>
                <a:cs typeface="Times New Roman" pitchFamily="18" charset="0"/>
              </a:rPr>
            </a:br>
            <a:br>
              <a:rPr lang="en-US" sz="4000" b="1" dirty="0">
                <a:solidFill>
                  <a:srgbClr val="FF0000"/>
                </a:solidFill>
                <a:latin typeface="Times New Roman" pitchFamily="18" charset="0"/>
                <a:cs typeface="Times New Roman" pitchFamily="18" charset="0"/>
              </a:rPr>
            </a:br>
            <a:endParaRPr lang="en-US" sz="4000" b="1" dirty="0">
              <a:solidFill>
                <a:srgbClr val="FF0000"/>
              </a:solidFill>
              <a:latin typeface="Times New Roman" pitchFamily="18" charset="0"/>
              <a:cs typeface="Times New Roman" pitchFamily="18" charset="0"/>
            </a:endParaRP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22</a:t>
            </a:fld>
            <a:endParaRPr lang="en-US" dirty="0">
              <a:solidFill>
                <a:srgbClr val="000000"/>
              </a:solidFill>
            </a:endParaRPr>
          </a:p>
        </p:txBody>
      </p:sp>
      <p:sp>
        <p:nvSpPr>
          <p:cNvPr id="5" name="Rectangle 4">
            <a:hlinkClick r:id="rId3" action="ppaction://hlinksldjump"/>
          </p:cNvPr>
          <p:cNvSpPr/>
          <p:nvPr/>
        </p:nvSpPr>
        <p:spPr>
          <a:xfrm>
            <a:off x="533400" y="3431204"/>
            <a:ext cx="8311314" cy="769441"/>
          </a:xfrm>
          <a:prstGeom prst="rect">
            <a:avLst/>
          </a:prstGeom>
        </p:spPr>
        <p:txBody>
          <a:bodyPr wrap="none">
            <a:spAutoFit/>
          </a:bodyPr>
          <a:lstStyle/>
          <a:p>
            <a:r>
              <a:rPr lang="en-US" sz="4400" b="1" dirty="0" err="1">
                <a:solidFill>
                  <a:srgbClr val="0070C0"/>
                </a:solidFill>
                <a:latin typeface="Times New Roman" pitchFamily="18" charset="0"/>
                <a:cs typeface="Times New Roman" pitchFamily="18" charset="0"/>
              </a:rPr>
              <a:t>Nguyên</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tố</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hiđro</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và</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nguyên</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tố</a:t>
            </a:r>
            <a:r>
              <a:rPr lang="en-US" sz="4400" b="1" dirty="0">
                <a:solidFill>
                  <a:srgbClr val="0070C0"/>
                </a:solidFill>
                <a:latin typeface="Times New Roman" pitchFamily="18" charset="0"/>
                <a:cs typeface="Times New Roman" pitchFamily="18" charset="0"/>
              </a:rPr>
              <a:t> </a:t>
            </a:r>
            <a:r>
              <a:rPr lang="en-US" sz="4400" b="1" dirty="0" err="1">
                <a:solidFill>
                  <a:srgbClr val="0070C0"/>
                </a:solidFill>
                <a:latin typeface="Times New Roman" pitchFamily="18" charset="0"/>
                <a:cs typeface="Times New Roman" pitchFamily="18" charset="0"/>
              </a:rPr>
              <a:t>oxi</a:t>
            </a:r>
            <a:r>
              <a:rPr lang="en-US" sz="4400" b="1" dirty="0">
                <a:solidFill>
                  <a:srgbClr val="0070C0"/>
                </a:solidFill>
                <a:latin typeface="Times New Roman" pitchFamily="18" charset="0"/>
                <a:cs typeface="Times New Roman" pitchFamily="18" charset="0"/>
              </a:rPr>
              <a:t> </a:t>
            </a:r>
            <a:endParaRPr lang="en-US" sz="4400" dirty="0">
              <a:solidFill>
                <a:srgbClr val="0070C0"/>
              </a:solidFill>
            </a:endParaRPr>
          </a:p>
        </p:txBody>
      </p:sp>
      <p:sp>
        <p:nvSpPr>
          <p:cNvPr id="4" name="Right Arrow 3">
            <a:hlinkClick r:id="rId4" action="ppaction://hlinksldjump"/>
          </p:cNvPr>
          <p:cNvSpPr/>
          <p:nvPr/>
        </p:nvSpPr>
        <p:spPr>
          <a:xfrm>
            <a:off x="7848600" y="6553200"/>
            <a:ext cx="457200" cy="3047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936873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F9A5F865-9939-442A-BA41-B5635273A489}" type="slidenum">
              <a:rPr lang="en-US" smtClean="0">
                <a:solidFill>
                  <a:srgbClr val="000000"/>
                </a:solidFill>
              </a:rPr>
              <a:pPr>
                <a:defRPr/>
              </a:pPr>
              <a:t>23</a:t>
            </a:fld>
            <a:endParaRPr lang="en-US">
              <a:solidFill>
                <a:srgbClr val="000000"/>
              </a:solidFill>
            </a:endParaRPr>
          </a:p>
        </p:txBody>
      </p:sp>
      <p:pic>
        <p:nvPicPr>
          <p:cNvPr id="4" name="Picture 3">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 y="0"/>
            <a:ext cx="9144000" cy="6858000"/>
          </a:xfrm>
          <a:prstGeom prst="rect">
            <a:avLst/>
          </a:prstGeom>
        </p:spPr>
      </p:pic>
      <p:sp>
        <p:nvSpPr>
          <p:cNvPr id="5" name="Title 3"/>
          <p:cNvSpPr txBox="1">
            <a:spLocks/>
          </p:cNvSpPr>
          <p:nvPr/>
        </p:nvSpPr>
        <p:spPr bwMode="auto">
          <a:xfrm>
            <a:off x="461682" y="1905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4000" b="1" dirty="0" err="1">
                <a:latin typeface="Times New Roman" pitchFamily="18" charset="0"/>
                <a:cs typeface="Times New Roman" pitchFamily="18" charset="0"/>
              </a:rPr>
              <a:t>Câu</a:t>
            </a:r>
            <a:r>
              <a:rPr lang="en-US" sz="4000" b="1" dirty="0">
                <a:latin typeface="Times New Roman" pitchFamily="18" charset="0"/>
                <a:cs typeface="Times New Roman" pitchFamily="18" charset="0"/>
              </a:rPr>
              <a:t> 2 : </a:t>
            </a:r>
            <a:r>
              <a:rPr lang="en-US" sz="4000" b="1" dirty="0" err="1">
                <a:latin typeface="Times New Roman" pitchFamily="18" charset="0"/>
                <a:cs typeface="Times New Roman" pitchFamily="18" charset="0"/>
              </a:rPr>
              <a:t>Công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thức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hóa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học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của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nước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gì</a:t>
            </a:r>
            <a:r>
              <a:rPr lang="en-US" sz="4000" b="1" dirty="0">
                <a:latin typeface="Times New Roman" pitchFamily="18" charset="0"/>
                <a:cs typeface="Times New Roman" pitchFamily="18" charset="0"/>
              </a:rPr>
              <a:t>?</a:t>
            </a:r>
          </a:p>
        </p:txBody>
      </p:sp>
      <p:sp>
        <p:nvSpPr>
          <p:cNvPr id="6" name="Rectangle 5"/>
          <p:cNvSpPr/>
          <p:nvPr/>
        </p:nvSpPr>
        <p:spPr>
          <a:xfrm>
            <a:off x="3657600" y="3261617"/>
            <a:ext cx="1492716" cy="923330"/>
          </a:xfrm>
          <a:prstGeom prst="rect">
            <a:avLst/>
          </a:prstGeom>
        </p:spPr>
        <p:txBody>
          <a:bodyPr wrap="none">
            <a:spAutoFit/>
          </a:bodyPr>
          <a:lstStyle/>
          <a:p>
            <a:r>
              <a:rPr lang="en-US" sz="5400" b="1" u="sng" dirty="0">
                <a:solidFill>
                  <a:srgbClr val="FF0000"/>
                </a:solidFill>
                <a:latin typeface="Times New Roman" pitchFamily="18" charset="0"/>
                <a:cs typeface="Times New Roman" pitchFamily="18" charset="0"/>
                <a:hlinkClick r:id="rId2" action="ppaction://hlinksldjump">
                  <a:extLst>
                    <a:ext uri="{A12FA001-AC4F-418D-AE19-62706E023703}">
                      <ahyp:hlinkClr xmlns:ahyp="http://schemas.microsoft.com/office/drawing/2018/hyperlinkcolor" val="tx"/>
                    </a:ext>
                  </a:extLst>
                </a:hlinkClick>
              </a:rPr>
              <a:t>H</a:t>
            </a:r>
            <a:r>
              <a:rPr lang="en-US" sz="5400" b="1" u="sng" baseline="-25000" dirty="0">
                <a:solidFill>
                  <a:srgbClr val="FF0000"/>
                </a:solidFill>
                <a:latin typeface="Times New Roman" pitchFamily="18" charset="0"/>
                <a:cs typeface="Times New Roman" pitchFamily="18" charset="0"/>
                <a:hlinkClick r:id="rId2" action="ppaction://hlinksldjump">
                  <a:extLst>
                    <a:ext uri="{A12FA001-AC4F-418D-AE19-62706E023703}">
                      <ahyp:hlinkClr xmlns:ahyp="http://schemas.microsoft.com/office/drawing/2018/hyperlinkcolor" val="tx"/>
                    </a:ext>
                  </a:extLst>
                </a:hlinkClick>
              </a:rPr>
              <a:t>2</a:t>
            </a:r>
            <a:r>
              <a:rPr lang="en-US" sz="5400" b="1" u="sng" dirty="0">
                <a:solidFill>
                  <a:srgbClr val="FF0000"/>
                </a:solidFill>
                <a:latin typeface="Times New Roman" pitchFamily="18" charset="0"/>
                <a:cs typeface="Times New Roman" pitchFamily="18" charset="0"/>
                <a:hlinkClick r:id="rId2" action="ppaction://hlinksldjump">
                  <a:extLst>
                    <a:ext uri="{A12FA001-AC4F-418D-AE19-62706E023703}">
                      <ahyp:hlinkClr xmlns:ahyp="http://schemas.microsoft.com/office/drawing/2018/hyperlinkcolor" val="tx"/>
                    </a:ext>
                  </a:extLst>
                </a:hlinkClick>
              </a:rPr>
              <a:t>O</a:t>
            </a:r>
            <a:endParaRPr lang="en-US" sz="5400" u="sng" dirty="0">
              <a:solidFill>
                <a:srgbClr val="FF0000"/>
              </a:solidFill>
            </a:endParaRPr>
          </a:p>
        </p:txBody>
      </p:sp>
      <p:sp>
        <p:nvSpPr>
          <p:cNvPr id="7" name="Right Arrow 6">
            <a:hlinkClick r:id="rId4" action="ppaction://hlinksldjump"/>
          </p:cNvPr>
          <p:cNvSpPr/>
          <p:nvPr/>
        </p:nvSpPr>
        <p:spPr>
          <a:xfrm>
            <a:off x="8424582" y="6364941"/>
            <a:ext cx="5334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8810414"/>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12" y="4412"/>
            <a:ext cx="9149892" cy="6853587"/>
          </a:xfrm>
          <a:prstGeom prst="rect">
            <a:avLst/>
          </a:prstGeom>
        </p:spPr>
      </p:pic>
      <p:sp>
        <p:nvSpPr>
          <p:cNvPr id="4" name="Title 3"/>
          <p:cNvSpPr>
            <a:spLocks noGrp="1"/>
          </p:cNvSpPr>
          <p:nvPr>
            <p:ph type="title"/>
          </p:nvPr>
        </p:nvSpPr>
        <p:spPr>
          <a:xfrm>
            <a:off x="457200" y="274638"/>
            <a:ext cx="8305800" cy="4297362"/>
          </a:xfrm>
        </p:spPr>
        <p:txBody>
          <a:bodyPr/>
          <a:lstStyle/>
          <a:p>
            <a:r>
              <a:rPr lang="en-US" sz="4000" b="1" dirty="0" err="1">
                <a:latin typeface="Times New Roman" pitchFamily="18" charset="0"/>
                <a:cs typeface="Times New Roman" pitchFamily="18" charset="0"/>
              </a:rPr>
              <a:t>Câu</a:t>
            </a:r>
            <a:r>
              <a:rPr lang="en-US" sz="4000" b="1" dirty="0">
                <a:latin typeface="Times New Roman" pitchFamily="18" charset="0"/>
                <a:cs typeface="Times New Roman" pitchFamily="18" charset="0"/>
              </a:rPr>
              <a:t> 3 : </a:t>
            </a:r>
            <a:r>
              <a:rPr lang="en-US" sz="4000" b="1" dirty="0" err="1">
                <a:latin typeface="Times New Roman" pitchFamily="18" charset="0"/>
                <a:cs typeface="Times New Roman" pitchFamily="18" charset="0"/>
              </a:rPr>
              <a:t>Phản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ứng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mà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trong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đó</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nguyên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tử</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của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đơn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chất</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thay</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thế</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nguyên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tử</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của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một</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nguyên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tố</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khác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trong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hợp</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chất</a:t>
            </a:r>
            <a:r>
              <a:rPr lang="en-US" sz="4000" b="1" dirty="0">
                <a:latin typeface="Times New Roman" pitchFamily="18" charset="0"/>
                <a:cs typeface="Times New Roman" pitchFamily="18" charset="0"/>
              </a:rPr>
              <a:t> ? </a:t>
            </a: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24</a:t>
            </a:fld>
            <a:endParaRPr lang="en-US">
              <a:solidFill>
                <a:srgbClr val="000000"/>
              </a:solidFill>
            </a:endParaRPr>
          </a:p>
        </p:txBody>
      </p:sp>
      <p:sp>
        <p:nvSpPr>
          <p:cNvPr id="5" name="Rectangle 4">
            <a:hlinkClick r:id="rId3" action="ppaction://hlinksldjump"/>
          </p:cNvPr>
          <p:cNvSpPr/>
          <p:nvPr/>
        </p:nvSpPr>
        <p:spPr>
          <a:xfrm>
            <a:off x="3352800" y="4267200"/>
            <a:ext cx="3243196" cy="707886"/>
          </a:xfrm>
          <a:prstGeom prst="rect">
            <a:avLst/>
          </a:prstGeom>
        </p:spPr>
        <p:txBody>
          <a:bodyPr wrap="none">
            <a:spAutoFit/>
          </a:bodyPr>
          <a:lstStyle/>
          <a:p>
            <a:r>
              <a:rPr lang="en-US" sz="4000" b="1" dirty="0" err="1">
                <a:solidFill>
                  <a:srgbClr val="FF0000"/>
                </a:solidFill>
                <a:latin typeface="Times New Roman" pitchFamily="18" charset="0"/>
                <a:cs typeface="Times New Roman" pitchFamily="18" charset="0"/>
              </a:rPr>
              <a:t>Phản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ứng</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thế</a:t>
            </a:r>
            <a:r>
              <a:rPr lang="en-US" sz="4000" b="1" dirty="0">
                <a:solidFill>
                  <a:srgbClr val="FF0000"/>
                </a:solidFill>
                <a:latin typeface="Times New Roman" pitchFamily="18" charset="0"/>
                <a:cs typeface="Times New Roman" pitchFamily="18" charset="0"/>
              </a:rPr>
              <a:t> </a:t>
            </a:r>
            <a:endParaRPr lang="en-US" sz="4000" dirty="0"/>
          </a:p>
        </p:txBody>
      </p:sp>
      <p:sp>
        <p:nvSpPr>
          <p:cNvPr id="6" name="Right Arrow 5">
            <a:hlinkClick r:id="rId4" action="ppaction://hlinksldjump"/>
          </p:cNvPr>
          <p:cNvSpPr/>
          <p:nvPr/>
        </p:nvSpPr>
        <p:spPr>
          <a:xfrm>
            <a:off x="8001000" y="64770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79312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 y="0"/>
            <a:ext cx="9155783" cy="6858000"/>
          </a:xfrm>
          <a:prstGeom prst="rect">
            <a:avLst/>
          </a:prstGeom>
        </p:spPr>
      </p:pic>
      <p:sp>
        <p:nvSpPr>
          <p:cNvPr id="4" name="Title 3"/>
          <p:cNvSpPr>
            <a:spLocks noGrp="1"/>
          </p:cNvSpPr>
          <p:nvPr>
            <p:ph type="title"/>
          </p:nvPr>
        </p:nvSpPr>
        <p:spPr>
          <a:xfrm>
            <a:off x="457200" y="274638"/>
            <a:ext cx="8229600" cy="3840162"/>
          </a:xfrm>
        </p:spPr>
        <p:txBody>
          <a:bodyPr/>
          <a:lstStyle/>
          <a:p>
            <a:r>
              <a:rPr lang="en-US" sz="4000" b="1" dirty="0" err="1">
                <a:latin typeface="Times New Roman" pitchFamily="18" charset="0"/>
                <a:cs typeface="Times New Roman" pitchFamily="18" charset="0"/>
              </a:rPr>
              <a:t>Câu</a:t>
            </a:r>
            <a:r>
              <a:rPr lang="en-US" sz="4000" b="1" dirty="0">
                <a:latin typeface="Times New Roman" pitchFamily="18" charset="0"/>
                <a:cs typeface="Times New Roman" pitchFamily="18" charset="0"/>
              </a:rPr>
              <a:t> 4: </a:t>
            </a:r>
            <a:r>
              <a:rPr lang="en-US" sz="4000" b="1" dirty="0" err="1">
                <a:latin typeface="Times New Roman" pitchFamily="18" charset="0"/>
                <a:cs typeface="Times New Roman" pitchFamily="18" charset="0"/>
              </a:rPr>
              <a:t>Nước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hợp</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chất</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tạo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bởi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hai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nguyên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tố</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hidro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oxi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vậy</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chúng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hóa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hợp</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với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nhau</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theo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tỉ</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lệ</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thể</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tích</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bao </a:t>
            </a:r>
            <a:r>
              <a:rPr lang="en-US" sz="4000" b="1" dirty="0" err="1">
                <a:latin typeface="Times New Roman" pitchFamily="18" charset="0"/>
                <a:cs typeface="Times New Roman" pitchFamily="18" charset="0"/>
              </a:rPr>
              <a:t>nhiêu</a:t>
            </a:r>
            <a:r>
              <a:rPr lang="en-US" sz="4000" b="1" dirty="0">
                <a:latin typeface="Times New Roman" pitchFamily="18" charset="0"/>
                <a:cs typeface="Times New Roman" pitchFamily="18" charset="0"/>
              </a:rPr>
              <a:t>?</a:t>
            </a: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25</a:t>
            </a:fld>
            <a:endParaRPr lang="en-US">
              <a:solidFill>
                <a:srgbClr val="000000"/>
              </a:solidFill>
            </a:endParaRPr>
          </a:p>
        </p:txBody>
      </p:sp>
      <p:sp>
        <p:nvSpPr>
          <p:cNvPr id="5" name="Rectangle 4">
            <a:hlinkClick r:id="rId3" action="ppaction://hlinksldjump"/>
          </p:cNvPr>
          <p:cNvSpPr/>
          <p:nvPr/>
        </p:nvSpPr>
        <p:spPr>
          <a:xfrm>
            <a:off x="2438400" y="3602182"/>
            <a:ext cx="4761240" cy="1323439"/>
          </a:xfrm>
          <a:prstGeom prst="rect">
            <a:avLst/>
          </a:prstGeom>
        </p:spPr>
        <p:txBody>
          <a:bodyPr wrap="none">
            <a:spAutoFit/>
          </a:bodyPr>
          <a:lstStyle/>
          <a:p>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Hai</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khí</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hidro</a:t>
            </a:r>
            <a:r>
              <a:rPr lang="en-US" sz="4000" b="1" dirty="0">
                <a:solidFill>
                  <a:srgbClr val="FF0000"/>
                </a:solidFill>
                <a:latin typeface="Times New Roman" pitchFamily="18" charset="0"/>
                <a:cs typeface="Times New Roman" pitchFamily="18" charset="0"/>
              </a:rPr>
              <a:t> </a:t>
            </a:r>
          </a:p>
          <a:p>
            <a:r>
              <a:rPr lang="en-US" sz="4000" b="1" dirty="0" err="1">
                <a:solidFill>
                  <a:srgbClr val="FF0000"/>
                </a:solidFill>
                <a:latin typeface="Times New Roman" pitchFamily="18" charset="0"/>
                <a:cs typeface="Times New Roman" pitchFamily="18" charset="0"/>
              </a:rPr>
              <a:t>và</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một</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khí</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oxi</a:t>
            </a:r>
            <a:r>
              <a:rPr lang="en-US" sz="4000" b="1" baseline="-25000" dirty="0">
                <a:solidFill>
                  <a:srgbClr val="FF0000"/>
                </a:solidFill>
                <a:latin typeface="Times New Roman" pitchFamily="18" charset="0"/>
                <a:cs typeface="Times New Roman" pitchFamily="18" charset="0"/>
              </a:rPr>
              <a:t> </a:t>
            </a:r>
            <a:r>
              <a:rPr lang="en-US" sz="4000" b="1" dirty="0">
                <a:solidFill>
                  <a:srgbClr val="FF0000"/>
                </a:solidFill>
                <a:latin typeface="Times New Roman" pitchFamily="18" charset="0"/>
                <a:cs typeface="Times New Roman" pitchFamily="18" charset="0"/>
              </a:rPr>
              <a:t> </a:t>
            </a:r>
            <a:endParaRPr lang="en-US" sz="4000" dirty="0"/>
          </a:p>
        </p:txBody>
      </p:sp>
      <p:sp>
        <p:nvSpPr>
          <p:cNvPr id="6" name="Right Arrow 5">
            <a:hlinkClick r:id="rId4" action="ppaction://hlinksldjump"/>
          </p:cNvPr>
          <p:cNvSpPr/>
          <p:nvPr/>
        </p:nvSpPr>
        <p:spPr>
          <a:xfrm>
            <a:off x="7132405" y="6400800"/>
            <a:ext cx="457200" cy="152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72341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heel(1)">
                                      <p:cBhvr>
                                        <p:cTn id="12"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457200" y="1023191"/>
            <a:ext cx="8229600" cy="2392362"/>
          </a:xfrm>
        </p:spPr>
        <p:txBody>
          <a:bodyPr/>
          <a:lstStyle/>
          <a:p>
            <a:r>
              <a:rPr lang="en-US" sz="4000" b="1" dirty="0" err="1">
                <a:latin typeface="Times New Roman" pitchFamily="18" charset="0"/>
                <a:cs typeface="Times New Roman" pitchFamily="18" charset="0"/>
              </a:rPr>
              <a:t>Câu</a:t>
            </a:r>
            <a:r>
              <a:rPr lang="en-US" sz="4000" b="1" dirty="0">
                <a:latin typeface="Times New Roman" pitchFamily="18" charset="0"/>
                <a:cs typeface="Times New Roman" pitchFamily="18" charset="0"/>
              </a:rPr>
              <a:t> 5 : </a:t>
            </a:r>
            <a:r>
              <a:rPr lang="en-US" sz="4000" b="1" dirty="0" err="1">
                <a:latin typeface="Times New Roman" pitchFamily="18" charset="0"/>
                <a:cs typeface="Times New Roman" pitchFamily="18" charset="0"/>
              </a:rPr>
              <a:t>Sản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phẩm</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khi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cho</a:t>
            </a:r>
            <a:r>
              <a:rPr lang="en-US" sz="4000" b="1" dirty="0">
                <a:latin typeface="Times New Roman" pitchFamily="18" charset="0"/>
                <a:cs typeface="Times New Roman" pitchFamily="18" charset="0"/>
              </a:rPr>
              <a:t>  </a:t>
            </a:r>
            <a:br>
              <a:rPr lang="en-US" sz="4000" b="1" dirty="0">
                <a:latin typeface="Times New Roman" pitchFamily="18" charset="0"/>
                <a:cs typeface="Times New Roman" pitchFamily="18" charset="0"/>
              </a:rPr>
            </a:br>
            <a:r>
              <a:rPr lang="en-US" sz="4000" b="1" dirty="0">
                <a:latin typeface="Times New Roman" pitchFamily="18" charset="0"/>
                <a:cs typeface="Times New Roman" pitchFamily="18" charset="0"/>
              </a:rPr>
              <a:t>Al</a:t>
            </a:r>
            <a:r>
              <a:rPr lang="en-US" sz="4000" b="1" baseline="-25000" dirty="0">
                <a:latin typeface="Times New Roman" pitchFamily="18" charset="0"/>
                <a:cs typeface="Times New Roman" pitchFamily="18" charset="0"/>
              </a:rPr>
              <a:t>  </a:t>
            </a:r>
            <a:r>
              <a:rPr lang="en-US" sz="4000" b="1" dirty="0">
                <a:latin typeface="Times New Roman" pitchFamily="18" charset="0"/>
                <a:cs typeface="Times New Roman" pitchFamily="18" charset="0"/>
              </a:rPr>
              <a:t>+ H</a:t>
            </a:r>
            <a:r>
              <a:rPr lang="en-US" sz="4000" b="1" baseline="-25000" dirty="0">
                <a:latin typeface="Times New Roman" pitchFamily="18" charset="0"/>
                <a:cs typeface="Times New Roman" pitchFamily="18" charset="0"/>
              </a:rPr>
              <a:t>2</a:t>
            </a:r>
            <a:r>
              <a:rPr lang="en-US" sz="4000" b="1" dirty="0">
                <a:latin typeface="Times New Roman" pitchFamily="18" charset="0"/>
                <a:cs typeface="Times New Roman" pitchFamily="18" charset="0"/>
              </a:rPr>
              <a:t>SO</a:t>
            </a:r>
            <a:r>
              <a:rPr lang="en-US" sz="4000" b="1" baseline="-25000" dirty="0">
                <a:latin typeface="Times New Roman" pitchFamily="18" charset="0"/>
                <a:cs typeface="Times New Roman" pitchFamily="18" charset="0"/>
              </a:rPr>
              <a:t>4 (</a:t>
            </a:r>
            <a:r>
              <a:rPr lang="en-US" sz="4000" b="1" baseline="-25000" dirty="0" err="1">
                <a:latin typeface="Times New Roman" pitchFamily="18" charset="0"/>
                <a:cs typeface="Times New Roman" pitchFamily="18" charset="0"/>
              </a:rPr>
              <a:t>loãng</a:t>
            </a:r>
            <a:r>
              <a:rPr lang="en-US" sz="4000" b="1" baseline="-25000" dirty="0">
                <a:latin typeface="Times New Roman" pitchFamily="18" charset="0"/>
                <a:cs typeface="Times New Roman" pitchFamily="18" charset="0"/>
              </a:rPr>
              <a:t>)</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gì</a:t>
            </a:r>
            <a:r>
              <a:rPr lang="en-US" sz="4000" b="1" dirty="0">
                <a:latin typeface="Times New Roman" pitchFamily="18" charset="0"/>
                <a:cs typeface="Times New Roman" pitchFamily="18" charset="0"/>
              </a:rPr>
              <a:t> ?     </a:t>
            </a: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26</a:t>
            </a:fld>
            <a:endParaRPr lang="en-US">
              <a:solidFill>
                <a:srgbClr val="000000"/>
              </a:solidFill>
            </a:endParaRPr>
          </a:p>
        </p:txBody>
      </p:sp>
      <p:sp>
        <p:nvSpPr>
          <p:cNvPr id="5" name="Rectangle 4">
            <a:hlinkClick r:id="rId3" action="ppaction://hlinksldjump"/>
          </p:cNvPr>
          <p:cNvSpPr/>
          <p:nvPr/>
        </p:nvSpPr>
        <p:spPr>
          <a:xfrm>
            <a:off x="2895600" y="3429000"/>
            <a:ext cx="3836307" cy="707886"/>
          </a:xfrm>
          <a:prstGeom prst="rect">
            <a:avLst/>
          </a:prstGeom>
        </p:spPr>
        <p:txBody>
          <a:bodyPr wrap="none">
            <a:spAutoFit/>
          </a:bodyPr>
          <a:lstStyle/>
          <a:p>
            <a:r>
              <a:rPr lang="en-US" sz="4000" b="1" dirty="0">
                <a:solidFill>
                  <a:srgbClr val="FF0000"/>
                </a:solidFill>
                <a:latin typeface="Times New Roman" pitchFamily="18" charset="0"/>
                <a:cs typeface="Times New Roman" pitchFamily="18" charset="0"/>
              </a:rPr>
              <a:t>Al</a:t>
            </a:r>
            <a:r>
              <a:rPr lang="en-US" sz="4000" b="1" baseline="-25000" dirty="0">
                <a:solidFill>
                  <a:srgbClr val="FF0000"/>
                </a:solidFill>
                <a:latin typeface="Times New Roman" pitchFamily="18" charset="0"/>
                <a:cs typeface="Times New Roman" pitchFamily="18" charset="0"/>
              </a:rPr>
              <a:t>2</a:t>
            </a:r>
            <a:r>
              <a:rPr lang="en-US" sz="4000" b="1" dirty="0">
                <a:solidFill>
                  <a:srgbClr val="FF0000"/>
                </a:solidFill>
                <a:latin typeface="Times New Roman" pitchFamily="18" charset="0"/>
                <a:cs typeface="Times New Roman" pitchFamily="18" charset="0"/>
              </a:rPr>
              <a:t>(SO</a:t>
            </a:r>
            <a:r>
              <a:rPr lang="en-US" sz="4000" b="1" baseline="-25000" dirty="0">
                <a:solidFill>
                  <a:srgbClr val="FF0000"/>
                </a:solidFill>
                <a:latin typeface="Times New Roman" pitchFamily="18" charset="0"/>
                <a:cs typeface="Times New Roman" pitchFamily="18" charset="0"/>
              </a:rPr>
              <a:t>4</a:t>
            </a:r>
            <a:r>
              <a:rPr lang="en-US" sz="4000" b="1" dirty="0">
                <a:solidFill>
                  <a:srgbClr val="FF0000"/>
                </a:solidFill>
                <a:latin typeface="Times New Roman" pitchFamily="18" charset="0"/>
                <a:cs typeface="Times New Roman" pitchFamily="18" charset="0"/>
              </a:rPr>
              <a:t>)</a:t>
            </a:r>
            <a:r>
              <a:rPr lang="en-US" sz="4000" b="1" baseline="-25000" dirty="0">
                <a:solidFill>
                  <a:srgbClr val="FF0000"/>
                </a:solidFill>
                <a:latin typeface="Times New Roman" pitchFamily="18" charset="0"/>
                <a:cs typeface="Times New Roman" pitchFamily="18" charset="0"/>
              </a:rPr>
              <a:t>3</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và</a:t>
            </a:r>
            <a:r>
              <a:rPr lang="en-US" sz="4000" b="1" dirty="0">
                <a:solidFill>
                  <a:srgbClr val="FF0000"/>
                </a:solidFill>
                <a:latin typeface="Times New Roman" pitchFamily="18" charset="0"/>
                <a:cs typeface="Times New Roman" pitchFamily="18" charset="0"/>
              </a:rPr>
              <a:t> H</a:t>
            </a:r>
            <a:r>
              <a:rPr lang="en-US" sz="4000" b="1" baseline="-25000" dirty="0">
                <a:solidFill>
                  <a:srgbClr val="FF0000"/>
                </a:solidFill>
                <a:latin typeface="Times New Roman" pitchFamily="18" charset="0"/>
                <a:cs typeface="Times New Roman" pitchFamily="18" charset="0"/>
              </a:rPr>
              <a:t>2</a:t>
            </a:r>
            <a:r>
              <a:rPr lang="en-US" sz="4000" b="1" dirty="0">
                <a:solidFill>
                  <a:srgbClr val="FF0000"/>
                </a:solidFill>
                <a:latin typeface="Times New Roman" pitchFamily="18" charset="0"/>
                <a:cs typeface="Times New Roman" pitchFamily="18" charset="0"/>
              </a:rPr>
              <a:t> </a:t>
            </a:r>
            <a:endParaRPr lang="en-US" sz="4000" dirty="0"/>
          </a:p>
        </p:txBody>
      </p:sp>
      <p:sp>
        <p:nvSpPr>
          <p:cNvPr id="6" name="Right Arrow 5">
            <a:hlinkClick r:id="rId4" action="ppaction://hlinksldjump"/>
          </p:cNvPr>
          <p:cNvSpPr/>
          <p:nvPr/>
        </p:nvSpPr>
        <p:spPr>
          <a:xfrm>
            <a:off x="3352800" y="6400800"/>
            <a:ext cx="6096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0494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ircle(in)">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2" y="4412"/>
            <a:ext cx="9149892" cy="6853587"/>
          </a:xfrm>
          <a:prstGeom prst="rect">
            <a:avLst/>
          </a:prstGeom>
        </p:spPr>
      </p:pic>
      <p:sp>
        <p:nvSpPr>
          <p:cNvPr id="4" name="Title 3"/>
          <p:cNvSpPr>
            <a:spLocks noGrp="1"/>
          </p:cNvSpPr>
          <p:nvPr>
            <p:ph type="title"/>
          </p:nvPr>
        </p:nvSpPr>
        <p:spPr>
          <a:xfrm>
            <a:off x="723900" y="838199"/>
            <a:ext cx="8229600" cy="2593005"/>
          </a:xfrm>
        </p:spPr>
        <p:txBody>
          <a:bodyPr/>
          <a:lstStyle/>
          <a:p>
            <a:r>
              <a:rPr lang="en-US" sz="4000" b="1" u="sng" dirty="0" err="1">
                <a:latin typeface="Times New Roman" pitchFamily="18" charset="0"/>
                <a:cs typeface="Times New Roman" pitchFamily="18" charset="0"/>
              </a:rPr>
              <a:t>Câu</a:t>
            </a:r>
            <a:r>
              <a:rPr lang="en-US" sz="4000" b="1" u="sng" dirty="0">
                <a:latin typeface="Times New Roman" pitchFamily="18" charset="0"/>
                <a:cs typeface="Times New Roman" pitchFamily="18" charset="0"/>
              </a:rPr>
              <a:t> 6 :</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Nước</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hợp</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chất</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tạo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bởi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hai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nguyên</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tố</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hiđro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oxi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vậy</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chúng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hóa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hợp</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với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nhau</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theo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tỉ</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lệ</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khối</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lượng</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là</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bao</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nhiêu</a:t>
            </a:r>
            <a:r>
              <a:rPr lang="en-US" sz="4000" b="1" dirty="0">
                <a:latin typeface="Times New Roman" pitchFamily="18" charset="0"/>
                <a:cs typeface="Times New Roman" pitchFamily="18" charset="0"/>
              </a:rPr>
              <a:t> ?</a:t>
            </a:r>
          </a:p>
        </p:txBody>
      </p:sp>
      <p:sp>
        <p:nvSpPr>
          <p:cNvPr id="2" name="Slide Number Placeholder 1"/>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27</a:t>
            </a:fld>
            <a:endParaRPr lang="en-US">
              <a:solidFill>
                <a:srgbClr val="000000"/>
              </a:solidFill>
            </a:endParaRPr>
          </a:p>
        </p:txBody>
      </p:sp>
      <p:sp>
        <p:nvSpPr>
          <p:cNvPr id="5" name="Rectangle 4">
            <a:hlinkClick r:id="rId3" action="ppaction://hlinksldjump"/>
          </p:cNvPr>
          <p:cNvSpPr/>
          <p:nvPr/>
        </p:nvSpPr>
        <p:spPr>
          <a:xfrm>
            <a:off x="1066800" y="3581400"/>
            <a:ext cx="6654880" cy="1938992"/>
          </a:xfrm>
          <a:prstGeom prst="rect">
            <a:avLst/>
          </a:prstGeom>
        </p:spPr>
        <p:txBody>
          <a:bodyPr wrap="square">
            <a:spAutoFit/>
          </a:bodyPr>
          <a:lstStyle/>
          <a:p>
            <a:r>
              <a:rPr lang="en-US" sz="4000" b="1" dirty="0">
                <a:solidFill>
                  <a:srgbClr val="FF0000"/>
                </a:solidFill>
                <a:latin typeface="Times New Roman" pitchFamily="18" charset="0"/>
                <a:cs typeface="Times New Roman" pitchFamily="18" charset="0"/>
              </a:rPr>
              <a:t>1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hiđro</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và</a:t>
            </a:r>
            <a:r>
              <a:rPr lang="en-US" sz="4000" b="1" dirty="0">
                <a:solidFill>
                  <a:srgbClr val="FF0000"/>
                </a:solidFill>
                <a:latin typeface="Times New Roman" pitchFamily="18" charset="0"/>
                <a:cs typeface="Times New Roman" pitchFamily="18" charset="0"/>
              </a:rPr>
              <a:t> 8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oxi</a:t>
            </a:r>
            <a:endParaRPr lang="en-US" sz="4000" b="1" dirty="0">
              <a:solidFill>
                <a:srgbClr val="FF0000"/>
              </a:solidFill>
              <a:latin typeface="Times New Roman" pitchFamily="18" charset="0"/>
              <a:cs typeface="Times New Roman" pitchFamily="18" charset="0"/>
            </a:endParaRPr>
          </a:p>
          <a:p>
            <a:r>
              <a:rPr lang="en-US" sz="4000" b="1" dirty="0" err="1">
                <a:solidFill>
                  <a:srgbClr val="FF0000"/>
                </a:solidFill>
                <a:latin typeface="Times New Roman" pitchFamily="18" charset="0"/>
                <a:cs typeface="Times New Roman" pitchFamily="18" charset="0"/>
              </a:rPr>
              <a:t>Hoặc</a:t>
            </a:r>
            <a:r>
              <a:rPr lang="en-US" sz="4000" b="1" dirty="0">
                <a:solidFill>
                  <a:srgbClr val="FF0000"/>
                </a:solidFill>
                <a:latin typeface="Times New Roman" pitchFamily="18" charset="0"/>
                <a:cs typeface="Times New Roman" pitchFamily="18" charset="0"/>
              </a:rPr>
              <a:t> </a:t>
            </a:r>
          </a:p>
          <a:p>
            <a:r>
              <a:rPr lang="en-US" sz="4000" b="1" dirty="0">
                <a:solidFill>
                  <a:srgbClr val="FF0000"/>
                </a:solidFill>
                <a:latin typeface="Times New Roman" pitchFamily="18" charset="0"/>
                <a:cs typeface="Times New Roman" pitchFamily="18" charset="0"/>
              </a:rPr>
              <a:t>2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hiđro</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và</a:t>
            </a:r>
            <a:r>
              <a:rPr lang="en-US" sz="4000" b="1" dirty="0">
                <a:solidFill>
                  <a:srgbClr val="FF0000"/>
                </a:solidFill>
                <a:latin typeface="Times New Roman" pitchFamily="18" charset="0"/>
                <a:cs typeface="Times New Roman" pitchFamily="18" charset="0"/>
              </a:rPr>
              <a:t> 16 </a:t>
            </a:r>
            <a:r>
              <a:rPr lang="en-US" sz="4000" b="1" dirty="0" err="1">
                <a:solidFill>
                  <a:srgbClr val="FF0000"/>
                </a:solidFill>
                <a:latin typeface="Times New Roman" pitchFamily="18" charset="0"/>
                <a:cs typeface="Times New Roman" pitchFamily="18" charset="0"/>
              </a:rPr>
              <a:t>phần</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oxi</a:t>
            </a:r>
            <a:endParaRPr lang="en-US" sz="4000" dirty="0"/>
          </a:p>
        </p:txBody>
      </p:sp>
      <p:sp>
        <p:nvSpPr>
          <p:cNvPr id="9" name="Right Arrow 8">
            <a:hlinkClick r:id="rId4" action="ppaction://hlinksldjump"/>
          </p:cNvPr>
          <p:cNvSpPr/>
          <p:nvPr/>
        </p:nvSpPr>
        <p:spPr>
          <a:xfrm>
            <a:off x="7315200" y="6416488"/>
            <a:ext cx="533400" cy="1904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0829778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idx="4294967295"/>
          </p:nvPr>
        </p:nvSpPr>
        <p:spPr>
          <a:xfrm>
            <a:off x="0" y="0"/>
            <a:ext cx="9144000" cy="685800"/>
          </a:xfrm>
          <a:solidFill>
            <a:srgbClr val="FFFF00"/>
          </a:solidFill>
        </p:spPr>
        <p:txBody>
          <a:bodyPr/>
          <a:lstStyle/>
          <a:p>
            <a:r>
              <a:rPr lang="en-US" sz="3600" b="1" dirty="0">
                <a:latin typeface="Times New Roman" pitchFamily="18" charset="0"/>
                <a:cs typeface="Times New Roman" pitchFamily="18" charset="0"/>
              </a:rPr>
              <a:t>CỦNG CỐ</a:t>
            </a:r>
          </a:p>
        </p:txBody>
      </p:sp>
      <p:sp>
        <p:nvSpPr>
          <p:cNvPr id="7" name="Rectangle 6"/>
          <p:cNvSpPr/>
          <p:nvPr/>
        </p:nvSpPr>
        <p:spPr>
          <a:xfrm>
            <a:off x="381000" y="1066800"/>
            <a:ext cx="8724900" cy="3539430"/>
          </a:xfrm>
          <a:prstGeom prst="rect">
            <a:avLst/>
          </a:prstGeom>
        </p:spPr>
        <p:txBody>
          <a:bodyPr wrap="square">
            <a:spAutoFit/>
          </a:bodyPr>
          <a:lstStyle/>
          <a:p>
            <a:r>
              <a:rPr lang="en-US" sz="2800" b="1" i="1" u="sng" dirty="0" err="1">
                <a:solidFill>
                  <a:srgbClr val="FFFF00"/>
                </a:solidFill>
                <a:latin typeface="Times New Roman" pitchFamily="18" charset="0"/>
                <a:cs typeface="Times New Roman" pitchFamily="18" charset="0"/>
              </a:rPr>
              <a:t>Điền</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vào</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chỗ</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trống</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cho</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thích</a:t>
            </a:r>
            <a:r>
              <a:rPr lang="en-US" sz="2800" b="1" i="1" u="sng" dirty="0">
                <a:solidFill>
                  <a:srgbClr val="FFFF00"/>
                </a:solidFill>
                <a:latin typeface="Times New Roman" pitchFamily="18" charset="0"/>
                <a:cs typeface="Times New Roman" pitchFamily="18" charset="0"/>
              </a:rPr>
              <a:t> </a:t>
            </a:r>
            <a:r>
              <a:rPr lang="en-US" sz="2800" b="1" i="1" u="sng" dirty="0" err="1">
                <a:solidFill>
                  <a:srgbClr val="FFFF00"/>
                </a:solidFill>
                <a:latin typeface="Times New Roman" pitchFamily="18" charset="0"/>
                <a:cs typeface="Times New Roman" pitchFamily="18" charset="0"/>
              </a:rPr>
              <a:t>hợp</a:t>
            </a:r>
            <a:r>
              <a:rPr lang="en-US" sz="2800" b="1" i="1" u="sng" dirty="0">
                <a:solidFill>
                  <a:srgbClr val="FFFF00"/>
                </a:solidFill>
                <a:latin typeface="Times New Roman" pitchFamily="18" charset="0"/>
                <a:cs typeface="Times New Roman" pitchFamily="18" charset="0"/>
              </a:rPr>
              <a:t> : </a:t>
            </a:r>
            <a:br>
              <a:rPr lang="en-US" sz="2800" dirty="0">
                <a:solidFill>
                  <a:srgbClr val="FF3300"/>
                </a:solidFill>
                <a:latin typeface="Times New Roman" pitchFamily="18" charset="0"/>
                <a:cs typeface="Times New Roman" pitchFamily="18" charset="0"/>
              </a:rPr>
            </a:br>
            <a:endParaRPr lang="en-US" sz="2800" dirty="0">
              <a:latin typeface="Times New Roman" pitchFamily="18" charset="0"/>
              <a:cs typeface="Times New Roman" pitchFamily="18" charset="0"/>
            </a:endParaRPr>
          </a:p>
          <a:p>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bởi</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nguyên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tố</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b="1" dirty="0">
                <a:solidFill>
                  <a:schemeClr val="bg1"/>
                </a:solidFill>
                <a:latin typeface="Times New Roman" pitchFamily="18" charset="0"/>
                <a:cs typeface="Times New Roman" pitchFamily="18" charset="0"/>
              </a:rPr>
              <a:t>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p>
          <a:p>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Chúng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nhau</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 Theo </a:t>
            </a:r>
            <a:r>
              <a:rPr lang="en-US" sz="2800" dirty="0" err="1">
                <a:latin typeface="Times New Roman" pitchFamily="18" charset="0"/>
                <a:cs typeface="Times New Roman" pitchFamily="18" charset="0"/>
              </a:rPr>
              <a:t>tỉ</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thể</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tích</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hiđro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b="1" dirty="0">
                <a:latin typeface="Times New Roman" pitchFamily="18" charset="0"/>
                <a:cs typeface="Times New Roman" pitchFamily="18" charset="0"/>
              </a:rPr>
              <a:t>.</a:t>
            </a:r>
            <a:r>
              <a:rPr lang="en-US" sz="2800" b="1" dirty="0">
                <a:solidFill>
                  <a:schemeClr val="bg1"/>
                </a:solidFill>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oxi</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 Theo </a:t>
            </a:r>
            <a:r>
              <a:rPr lang="en-US" sz="2800" dirty="0" err="1">
                <a:latin typeface="Times New Roman" pitchFamily="18" charset="0"/>
                <a:cs typeface="Times New Roman" pitchFamily="18" charset="0"/>
              </a:rPr>
              <a:t>tỉ</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lệ</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lượng</a:t>
            </a:r>
            <a:r>
              <a:rPr lang="en-US" sz="2800" dirty="0">
                <a:latin typeface="Times New Roman" pitchFamily="18" charset="0"/>
                <a:cs typeface="Times New Roman" pitchFamily="18" charset="0"/>
              </a:rPr>
              <a:t>: 1 </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hiđro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a:t>
            </a:r>
            <a:r>
              <a:rPr lang="en-US" sz="2800" b="1" dirty="0">
                <a:latin typeface="Times New Roman" pitchFamily="18" charset="0"/>
                <a:cs typeface="Times New Roman" pitchFamily="18" charset="0"/>
              </a:rPr>
              <a:t>.</a:t>
            </a:r>
            <a:r>
              <a:rPr lang="en-US" sz="2800" b="1" dirty="0">
                <a:solidFill>
                  <a:schemeClr val="bg1"/>
                </a:solidFill>
                <a:latin typeface="Times New Roman" pitchFamily="18" charset="0"/>
                <a:cs typeface="Times New Roman" pitchFamily="18" charset="0"/>
              </a:rPr>
              <a:t>8</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phần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oxi</a:t>
            </a:r>
            <a:r>
              <a:rPr lang="en-US" sz="2800" dirty="0">
                <a:latin typeface="Times New Roman" pitchFamily="18" charset="0"/>
                <a:cs typeface="Times New Roman" pitchFamily="18" charset="0"/>
              </a:rPr>
              <a:t>.</a:t>
            </a:r>
            <a:br>
              <a:rPr lang="en-US" sz="2800" dirty="0">
                <a:latin typeface="Times New Roman" pitchFamily="18" charset="0"/>
                <a:cs typeface="Times New Roman" pitchFamily="18" charset="0"/>
              </a:rPr>
            </a:br>
            <a:r>
              <a:rPr lang="en-US" sz="2800" dirty="0">
                <a:latin typeface="Times New Roman" pitchFamily="18" charset="0"/>
                <a:cs typeface="Times New Roman" pitchFamily="18" charset="0"/>
              </a:rPr>
              <a:t> + </a:t>
            </a:r>
            <a:r>
              <a:rPr lang="en-US" sz="2800" dirty="0" err="1">
                <a:latin typeface="Times New Roman" pitchFamily="18" charset="0"/>
                <a:cs typeface="Times New Roman" pitchFamily="18" charset="0"/>
              </a:rPr>
              <a:t>Suy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nguyên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hiđro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b="1" dirty="0">
                <a:solidFill>
                  <a:schemeClr val="bg1"/>
                </a:solidFill>
                <a:latin typeface="Times New Roman" pitchFamily="18" charset="0"/>
                <a:cs typeface="Times New Roman" pitchFamily="18" charset="0"/>
              </a:rPr>
              <a:t>1</a:t>
            </a:r>
            <a:r>
              <a:rPr lang="en-US" sz="2800" dirty="0">
                <a:latin typeface="Times New Roman" pitchFamily="18" charset="0"/>
                <a:cs typeface="Times New Roman" pitchFamily="18" charset="0"/>
              </a:rPr>
              <a:t>......</a:t>
            </a:r>
            <a:r>
              <a:rPr lang="en-US" sz="2800" dirty="0" err="1">
                <a:latin typeface="Times New Roman" pitchFamily="18" charset="0"/>
                <a:cs typeface="Times New Roman" pitchFamily="18" charset="0"/>
              </a:rPr>
              <a:t>nguyên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tử</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oxi</a:t>
            </a:r>
            <a:endParaRPr lang="en-US" sz="2800" b="1" dirty="0">
              <a:latin typeface="Times New Roman" pitchFamily="18" charset="0"/>
              <a:cs typeface="Times New Roman" pitchFamily="18" charset="0"/>
            </a:endParaRPr>
          </a:p>
        </p:txBody>
      </p:sp>
      <p:sp>
        <p:nvSpPr>
          <p:cNvPr id="9" name="Rectangle 8"/>
          <p:cNvSpPr/>
          <p:nvPr/>
        </p:nvSpPr>
        <p:spPr>
          <a:xfrm>
            <a:off x="7772400" y="1905000"/>
            <a:ext cx="463588" cy="523220"/>
          </a:xfrm>
          <a:prstGeom prst="rect">
            <a:avLst/>
          </a:prstGeom>
        </p:spPr>
        <p:txBody>
          <a:bodyPr wrap="none">
            <a:spAutoFit/>
          </a:bodyPr>
          <a:lstStyle/>
          <a:p>
            <a:r>
              <a:rPr lang="en-US" sz="2800" b="1" dirty="0">
                <a:solidFill>
                  <a:schemeClr val="bg1"/>
                </a:solidFill>
                <a:latin typeface="Times New Roman" pitchFamily="18" charset="0"/>
                <a:cs typeface="Times New Roman" pitchFamily="18" charset="0"/>
              </a:rPr>
              <a:t>O</a:t>
            </a:r>
            <a:endParaRPr lang="en-US" sz="2800" b="1" dirty="0"/>
          </a:p>
        </p:txBody>
      </p:sp>
      <p:sp>
        <p:nvSpPr>
          <p:cNvPr id="11" name="Slide Number Placeholder 10"/>
          <p:cNvSpPr>
            <a:spLocks noGrp="1"/>
          </p:cNvSpPr>
          <p:nvPr>
            <p:ph type="sldNum" sz="quarter" idx="12"/>
          </p:nvPr>
        </p:nvSpPr>
        <p:spPr/>
        <p:txBody>
          <a:bodyPr/>
          <a:lstStyle/>
          <a:p>
            <a:pPr>
              <a:defRPr/>
            </a:pPr>
            <a:fld id="{1ED1E5FF-BC3B-4266-A1C2-E0B64CCD934F}" type="slidenum">
              <a:rPr lang="en-US" smtClean="0">
                <a:solidFill>
                  <a:srgbClr val="000000"/>
                </a:solidFill>
              </a:rPr>
              <a:pPr>
                <a:defRPr/>
              </a:pPr>
              <a:t>28</a:t>
            </a:fld>
            <a:endParaRPr lang="en-US">
              <a:solidFill>
                <a:srgbClr val="000000"/>
              </a:solidFill>
            </a:endParaRPr>
          </a:p>
        </p:txBody>
      </p:sp>
      <p:sp>
        <p:nvSpPr>
          <p:cNvPr id="4" name="5-Point Star 3">
            <a:hlinkClick r:id="rId3" action="ppaction://hlinksldjump"/>
          </p:cNvPr>
          <p:cNvSpPr/>
          <p:nvPr/>
        </p:nvSpPr>
        <p:spPr>
          <a:xfrm>
            <a:off x="41294" y="6172200"/>
            <a:ext cx="679412" cy="533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val="1641357438"/>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2" name="Slide Number Placeholder 5"/>
          <p:cNvSpPr>
            <a:spLocks noGrp="1"/>
          </p:cNvSpPr>
          <p:nvPr>
            <p:ph type="sldNum" sz="quarter" idx="12"/>
          </p:nvPr>
        </p:nvSpPr>
        <p:spPr/>
        <p:txBody>
          <a:bodyPr/>
          <a:lstStyle/>
          <a:p>
            <a:fld id="{7064B069-BC66-4C05-BACB-F0892E9AFB2F}" type="slidenum">
              <a:rPr lang="en-US"/>
              <a:pPr/>
              <a:t>29</a:t>
            </a:fld>
            <a:endParaRPr lang="en-US"/>
          </a:p>
        </p:txBody>
      </p:sp>
      <p:sp>
        <p:nvSpPr>
          <p:cNvPr id="68610" name="Oval 2"/>
          <p:cNvSpPr>
            <a:spLocks noChangeArrowheads="1"/>
          </p:cNvSpPr>
          <p:nvPr/>
        </p:nvSpPr>
        <p:spPr bwMode="auto">
          <a:xfrm>
            <a:off x="533400" y="1600200"/>
            <a:ext cx="838200" cy="838200"/>
          </a:xfrm>
          <a:prstGeom prst="ellipse">
            <a:avLst/>
          </a:prstGeom>
          <a:solidFill>
            <a:srgbClr val="993366"/>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1" name="Oval 3"/>
          <p:cNvSpPr>
            <a:spLocks noChangeArrowheads="1"/>
          </p:cNvSpPr>
          <p:nvPr/>
        </p:nvSpPr>
        <p:spPr bwMode="auto">
          <a:xfrm>
            <a:off x="3352800" y="1600200"/>
            <a:ext cx="838200" cy="838200"/>
          </a:xfrm>
          <a:prstGeom prst="ellipse">
            <a:avLst/>
          </a:prstGeom>
          <a:solidFill>
            <a:srgbClr val="993366"/>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2" name="AutoShape 4"/>
          <p:cNvSpPr>
            <a:spLocks noChangeArrowheads="1"/>
          </p:cNvSpPr>
          <p:nvPr/>
        </p:nvSpPr>
        <p:spPr bwMode="auto">
          <a:xfrm>
            <a:off x="838200" y="1752600"/>
            <a:ext cx="3048000" cy="2590800"/>
          </a:xfrm>
          <a:prstGeom prst="smileyFace">
            <a:avLst>
              <a:gd name="adj" fmla="val 4653"/>
            </a:avLst>
          </a:prstGeom>
          <a:solidFill>
            <a:schemeClr val="bg1"/>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3" name="Oval 5"/>
          <p:cNvSpPr>
            <a:spLocks noChangeArrowheads="1"/>
          </p:cNvSpPr>
          <p:nvPr/>
        </p:nvSpPr>
        <p:spPr bwMode="auto">
          <a:xfrm>
            <a:off x="1981200" y="2971800"/>
            <a:ext cx="685800" cy="533400"/>
          </a:xfrm>
          <a:prstGeom prst="ellipse">
            <a:avLst/>
          </a:prstGeom>
          <a:solidFill>
            <a:srgbClr val="333333"/>
          </a:solidFill>
          <a:ln w="635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4" name="Oval 6">
            <a:hlinkClick r:id="rId3" action="ppaction://hlinksldjump"/>
          </p:cNvPr>
          <p:cNvSpPr>
            <a:spLocks noChangeArrowheads="1"/>
          </p:cNvSpPr>
          <p:nvPr/>
        </p:nvSpPr>
        <p:spPr bwMode="auto">
          <a:xfrm>
            <a:off x="2133600" y="3048000"/>
            <a:ext cx="381000" cy="381000"/>
          </a:xfrm>
          <a:prstGeom prst="ellipse">
            <a:avLst/>
          </a:prstGeom>
          <a:solidFill>
            <a:srgbClr val="339966"/>
          </a:solidFill>
          <a:ln w="12700" cap="sq">
            <a:solidFill>
              <a:schemeClr val="tx1"/>
            </a:solidFill>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8615" name="Text Box 7"/>
          <p:cNvSpPr txBox="1">
            <a:spLocks noChangeArrowheads="1"/>
          </p:cNvSpPr>
          <p:nvPr/>
        </p:nvSpPr>
        <p:spPr bwMode="auto">
          <a:xfrm>
            <a:off x="685800" y="182880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1" dirty="0">
                <a:latin typeface="Tahoma" pitchFamily="34" charset="0"/>
              </a:rPr>
              <a:t>H</a:t>
            </a:r>
          </a:p>
        </p:txBody>
      </p:sp>
      <p:sp>
        <p:nvSpPr>
          <p:cNvPr id="68616" name="Text Box 8"/>
          <p:cNvSpPr txBox="1">
            <a:spLocks noChangeArrowheads="1"/>
          </p:cNvSpPr>
          <p:nvPr/>
        </p:nvSpPr>
        <p:spPr bwMode="auto">
          <a:xfrm>
            <a:off x="3505200" y="1752600"/>
            <a:ext cx="45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1" dirty="0">
                <a:latin typeface="Tahoma" pitchFamily="34" charset="0"/>
              </a:rPr>
              <a:t>H</a:t>
            </a:r>
          </a:p>
        </p:txBody>
      </p:sp>
      <p:sp>
        <p:nvSpPr>
          <p:cNvPr id="68617" name="AutoShape 9"/>
          <p:cNvSpPr>
            <a:spLocks noChangeArrowheads="1"/>
          </p:cNvSpPr>
          <p:nvPr/>
        </p:nvSpPr>
        <p:spPr bwMode="auto">
          <a:xfrm>
            <a:off x="4800600" y="381000"/>
            <a:ext cx="4343400" cy="5410200"/>
          </a:xfrm>
          <a:prstGeom prst="wedgeEllipseCallout">
            <a:avLst>
              <a:gd name="adj1" fmla="val -71125"/>
              <a:gd name="adj2" fmla="val -588"/>
            </a:avLst>
          </a:prstGeom>
          <a:noFill/>
          <a:ln w="12700" cap="sq">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0" hangingPunct="0"/>
            <a:endParaRPr lang="en-US" sz="3200" b="1" dirty="0">
              <a:latin typeface="Times New Roman" pitchFamily="18" charset="0"/>
              <a:cs typeface="Times New Roman" pitchFamily="18" charset="0"/>
            </a:endParaRPr>
          </a:p>
          <a:p>
            <a:pPr algn="ctr" eaLnBrk="0" hangingPunct="0"/>
            <a:r>
              <a:rPr lang="en-US" sz="3200" b="1" dirty="0" err="1">
                <a:latin typeface="Times New Roman" pitchFamily="18" charset="0"/>
                <a:cs typeface="Times New Roman" pitchFamily="18" charset="0"/>
              </a:rPr>
              <a:t>Rất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tiếc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đã</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nói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sai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rồi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hãy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đoán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lại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nào</a:t>
            </a:r>
            <a:r>
              <a:rPr lang="en-US" sz="3200" b="1" dirty="0">
                <a:latin typeface="Times New Roman" pitchFamily="18" charset="0"/>
                <a:cs typeface="Times New Roman" pitchFamily="18" charset="0"/>
              </a:rPr>
              <a:t> !!!!!</a:t>
            </a:r>
          </a:p>
        </p:txBody>
      </p:sp>
    </p:spTree>
    <p:extLst>
      <p:ext uri="{BB962C8B-B14F-4D97-AF65-F5344CB8AC3E}">
        <p14:creationId xmlns:p14="http://schemas.microsoft.com/office/powerpoint/2010/main" val="7038162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p:cTn id="7" dur="500" fill="hold"/>
                                        <p:tgtEl>
                                          <p:spTgt spid="68610"/>
                                        </p:tgtEl>
                                        <p:attrNameLst>
                                          <p:attrName>ppt_w</p:attrName>
                                        </p:attrNameLst>
                                      </p:cBhvr>
                                      <p:tavLst>
                                        <p:tav tm="0">
                                          <p:val>
                                            <p:fltVal val="0"/>
                                          </p:val>
                                        </p:tav>
                                        <p:tav tm="100000">
                                          <p:val>
                                            <p:strVal val="#ppt_w"/>
                                          </p:val>
                                        </p:tav>
                                      </p:tavLst>
                                    </p:anim>
                                    <p:anim calcmode="lin" valueType="num">
                                      <p:cBhvr>
                                        <p:cTn id="8" dur="500" fill="hold"/>
                                        <p:tgtEl>
                                          <p:spTgt spid="68610"/>
                                        </p:tgtEl>
                                        <p:attrNameLst>
                                          <p:attrName>ppt_h</p:attrName>
                                        </p:attrNameLst>
                                      </p:cBhvr>
                                      <p:tavLst>
                                        <p:tav tm="0">
                                          <p:val>
                                            <p:fltVal val="0"/>
                                          </p:val>
                                        </p:tav>
                                        <p:tav tm="100000">
                                          <p:val>
                                            <p:strVal val="#ppt_h"/>
                                          </p:val>
                                        </p:tav>
                                      </p:tavLst>
                                    </p:anim>
                                    <p:animEffect transition="in" filter="fade">
                                      <p:cBhvr>
                                        <p:cTn id="9" dur="500"/>
                                        <p:tgtEl>
                                          <p:spTgt spid="6861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8611"/>
                                        </p:tgtEl>
                                        <p:attrNameLst>
                                          <p:attrName>style.visibility</p:attrName>
                                        </p:attrNameLst>
                                      </p:cBhvr>
                                      <p:to>
                                        <p:strVal val="visible"/>
                                      </p:to>
                                    </p:set>
                                    <p:anim calcmode="lin" valueType="num">
                                      <p:cBhvr>
                                        <p:cTn id="12" dur="500" fill="hold"/>
                                        <p:tgtEl>
                                          <p:spTgt spid="68611"/>
                                        </p:tgtEl>
                                        <p:attrNameLst>
                                          <p:attrName>ppt_w</p:attrName>
                                        </p:attrNameLst>
                                      </p:cBhvr>
                                      <p:tavLst>
                                        <p:tav tm="0">
                                          <p:val>
                                            <p:fltVal val="0"/>
                                          </p:val>
                                        </p:tav>
                                        <p:tav tm="100000">
                                          <p:val>
                                            <p:strVal val="#ppt_w"/>
                                          </p:val>
                                        </p:tav>
                                      </p:tavLst>
                                    </p:anim>
                                    <p:anim calcmode="lin" valueType="num">
                                      <p:cBhvr>
                                        <p:cTn id="13" dur="500" fill="hold"/>
                                        <p:tgtEl>
                                          <p:spTgt spid="68611"/>
                                        </p:tgtEl>
                                        <p:attrNameLst>
                                          <p:attrName>ppt_h</p:attrName>
                                        </p:attrNameLst>
                                      </p:cBhvr>
                                      <p:tavLst>
                                        <p:tav tm="0">
                                          <p:val>
                                            <p:fltVal val="0"/>
                                          </p:val>
                                        </p:tav>
                                        <p:tav tm="100000">
                                          <p:val>
                                            <p:strVal val="#ppt_h"/>
                                          </p:val>
                                        </p:tav>
                                      </p:tavLst>
                                    </p:anim>
                                    <p:animEffect transition="in" filter="fade">
                                      <p:cBhvr>
                                        <p:cTn id="14" dur="500"/>
                                        <p:tgtEl>
                                          <p:spTgt spid="6861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8612"/>
                                        </p:tgtEl>
                                        <p:attrNameLst>
                                          <p:attrName>style.visibility</p:attrName>
                                        </p:attrNameLst>
                                      </p:cBhvr>
                                      <p:to>
                                        <p:strVal val="visible"/>
                                      </p:to>
                                    </p:set>
                                    <p:anim calcmode="lin" valueType="num">
                                      <p:cBhvr>
                                        <p:cTn id="17" dur="500" fill="hold"/>
                                        <p:tgtEl>
                                          <p:spTgt spid="68612"/>
                                        </p:tgtEl>
                                        <p:attrNameLst>
                                          <p:attrName>ppt_w</p:attrName>
                                        </p:attrNameLst>
                                      </p:cBhvr>
                                      <p:tavLst>
                                        <p:tav tm="0">
                                          <p:val>
                                            <p:fltVal val="0"/>
                                          </p:val>
                                        </p:tav>
                                        <p:tav tm="100000">
                                          <p:val>
                                            <p:strVal val="#ppt_w"/>
                                          </p:val>
                                        </p:tav>
                                      </p:tavLst>
                                    </p:anim>
                                    <p:anim calcmode="lin" valueType="num">
                                      <p:cBhvr>
                                        <p:cTn id="18" dur="500" fill="hold"/>
                                        <p:tgtEl>
                                          <p:spTgt spid="68612"/>
                                        </p:tgtEl>
                                        <p:attrNameLst>
                                          <p:attrName>ppt_h</p:attrName>
                                        </p:attrNameLst>
                                      </p:cBhvr>
                                      <p:tavLst>
                                        <p:tav tm="0">
                                          <p:val>
                                            <p:fltVal val="0"/>
                                          </p:val>
                                        </p:tav>
                                        <p:tav tm="100000">
                                          <p:val>
                                            <p:strVal val="#ppt_h"/>
                                          </p:val>
                                        </p:tav>
                                      </p:tavLst>
                                    </p:anim>
                                    <p:animEffect transition="in" filter="fade">
                                      <p:cBhvr>
                                        <p:cTn id="19" dur="500"/>
                                        <p:tgtEl>
                                          <p:spTgt spid="6861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8613"/>
                                        </p:tgtEl>
                                        <p:attrNameLst>
                                          <p:attrName>style.visibility</p:attrName>
                                        </p:attrNameLst>
                                      </p:cBhvr>
                                      <p:to>
                                        <p:strVal val="visible"/>
                                      </p:to>
                                    </p:set>
                                    <p:anim calcmode="lin" valueType="num">
                                      <p:cBhvr>
                                        <p:cTn id="22" dur="500" fill="hold"/>
                                        <p:tgtEl>
                                          <p:spTgt spid="68613"/>
                                        </p:tgtEl>
                                        <p:attrNameLst>
                                          <p:attrName>ppt_w</p:attrName>
                                        </p:attrNameLst>
                                      </p:cBhvr>
                                      <p:tavLst>
                                        <p:tav tm="0">
                                          <p:val>
                                            <p:fltVal val="0"/>
                                          </p:val>
                                        </p:tav>
                                        <p:tav tm="100000">
                                          <p:val>
                                            <p:strVal val="#ppt_w"/>
                                          </p:val>
                                        </p:tav>
                                      </p:tavLst>
                                    </p:anim>
                                    <p:anim calcmode="lin" valueType="num">
                                      <p:cBhvr>
                                        <p:cTn id="23" dur="500" fill="hold"/>
                                        <p:tgtEl>
                                          <p:spTgt spid="68613"/>
                                        </p:tgtEl>
                                        <p:attrNameLst>
                                          <p:attrName>ppt_h</p:attrName>
                                        </p:attrNameLst>
                                      </p:cBhvr>
                                      <p:tavLst>
                                        <p:tav tm="0">
                                          <p:val>
                                            <p:fltVal val="0"/>
                                          </p:val>
                                        </p:tav>
                                        <p:tav tm="100000">
                                          <p:val>
                                            <p:strVal val="#ppt_h"/>
                                          </p:val>
                                        </p:tav>
                                      </p:tavLst>
                                    </p:anim>
                                    <p:animEffect transition="in" filter="fade">
                                      <p:cBhvr>
                                        <p:cTn id="24" dur="500"/>
                                        <p:tgtEl>
                                          <p:spTgt spid="686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8614"/>
                                        </p:tgtEl>
                                        <p:attrNameLst>
                                          <p:attrName>style.visibility</p:attrName>
                                        </p:attrNameLst>
                                      </p:cBhvr>
                                      <p:to>
                                        <p:strVal val="visible"/>
                                      </p:to>
                                    </p:set>
                                    <p:anim calcmode="lin" valueType="num">
                                      <p:cBhvr>
                                        <p:cTn id="27" dur="500" fill="hold"/>
                                        <p:tgtEl>
                                          <p:spTgt spid="68614"/>
                                        </p:tgtEl>
                                        <p:attrNameLst>
                                          <p:attrName>ppt_w</p:attrName>
                                        </p:attrNameLst>
                                      </p:cBhvr>
                                      <p:tavLst>
                                        <p:tav tm="0">
                                          <p:val>
                                            <p:fltVal val="0"/>
                                          </p:val>
                                        </p:tav>
                                        <p:tav tm="100000">
                                          <p:val>
                                            <p:strVal val="#ppt_w"/>
                                          </p:val>
                                        </p:tav>
                                      </p:tavLst>
                                    </p:anim>
                                    <p:anim calcmode="lin" valueType="num">
                                      <p:cBhvr>
                                        <p:cTn id="28" dur="500" fill="hold"/>
                                        <p:tgtEl>
                                          <p:spTgt spid="68614"/>
                                        </p:tgtEl>
                                        <p:attrNameLst>
                                          <p:attrName>ppt_h</p:attrName>
                                        </p:attrNameLst>
                                      </p:cBhvr>
                                      <p:tavLst>
                                        <p:tav tm="0">
                                          <p:val>
                                            <p:fltVal val="0"/>
                                          </p:val>
                                        </p:tav>
                                        <p:tav tm="100000">
                                          <p:val>
                                            <p:strVal val="#ppt_h"/>
                                          </p:val>
                                        </p:tav>
                                      </p:tavLst>
                                    </p:anim>
                                    <p:animEffect transition="in" filter="fade">
                                      <p:cBhvr>
                                        <p:cTn id="29" dur="500"/>
                                        <p:tgtEl>
                                          <p:spTgt spid="68614"/>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8615"/>
                                        </p:tgtEl>
                                        <p:attrNameLst>
                                          <p:attrName>style.visibility</p:attrName>
                                        </p:attrNameLst>
                                      </p:cBhvr>
                                      <p:to>
                                        <p:strVal val="visible"/>
                                      </p:to>
                                    </p:set>
                                    <p:anim calcmode="lin" valueType="num">
                                      <p:cBhvr>
                                        <p:cTn id="32" dur="500" fill="hold"/>
                                        <p:tgtEl>
                                          <p:spTgt spid="68615"/>
                                        </p:tgtEl>
                                        <p:attrNameLst>
                                          <p:attrName>ppt_w</p:attrName>
                                        </p:attrNameLst>
                                      </p:cBhvr>
                                      <p:tavLst>
                                        <p:tav tm="0">
                                          <p:val>
                                            <p:fltVal val="0"/>
                                          </p:val>
                                        </p:tav>
                                        <p:tav tm="100000">
                                          <p:val>
                                            <p:strVal val="#ppt_w"/>
                                          </p:val>
                                        </p:tav>
                                      </p:tavLst>
                                    </p:anim>
                                    <p:anim calcmode="lin" valueType="num">
                                      <p:cBhvr>
                                        <p:cTn id="33" dur="500" fill="hold"/>
                                        <p:tgtEl>
                                          <p:spTgt spid="68615"/>
                                        </p:tgtEl>
                                        <p:attrNameLst>
                                          <p:attrName>ppt_h</p:attrName>
                                        </p:attrNameLst>
                                      </p:cBhvr>
                                      <p:tavLst>
                                        <p:tav tm="0">
                                          <p:val>
                                            <p:fltVal val="0"/>
                                          </p:val>
                                        </p:tav>
                                        <p:tav tm="100000">
                                          <p:val>
                                            <p:strVal val="#ppt_h"/>
                                          </p:val>
                                        </p:tav>
                                      </p:tavLst>
                                    </p:anim>
                                    <p:animEffect transition="in" filter="fade">
                                      <p:cBhvr>
                                        <p:cTn id="34" dur="500"/>
                                        <p:tgtEl>
                                          <p:spTgt spid="68615"/>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8616"/>
                                        </p:tgtEl>
                                        <p:attrNameLst>
                                          <p:attrName>style.visibility</p:attrName>
                                        </p:attrNameLst>
                                      </p:cBhvr>
                                      <p:to>
                                        <p:strVal val="visible"/>
                                      </p:to>
                                    </p:set>
                                    <p:anim calcmode="lin" valueType="num">
                                      <p:cBhvr>
                                        <p:cTn id="37" dur="500" fill="hold"/>
                                        <p:tgtEl>
                                          <p:spTgt spid="68616"/>
                                        </p:tgtEl>
                                        <p:attrNameLst>
                                          <p:attrName>ppt_w</p:attrName>
                                        </p:attrNameLst>
                                      </p:cBhvr>
                                      <p:tavLst>
                                        <p:tav tm="0">
                                          <p:val>
                                            <p:fltVal val="0"/>
                                          </p:val>
                                        </p:tav>
                                        <p:tav tm="100000">
                                          <p:val>
                                            <p:strVal val="#ppt_w"/>
                                          </p:val>
                                        </p:tav>
                                      </p:tavLst>
                                    </p:anim>
                                    <p:anim calcmode="lin" valueType="num">
                                      <p:cBhvr>
                                        <p:cTn id="38" dur="500" fill="hold"/>
                                        <p:tgtEl>
                                          <p:spTgt spid="68616"/>
                                        </p:tgtEl>
                                        <p:attrNameLst>
                                          <p:attrName>ppt_h</p:attrName>
                                        </p:attrNameLst>
                                      </p:cBhvr>
                                      <p:tavLst>
                                        <p:tav tm="0">
                                          <p:val>
                                            <p:fltVal val="0"/>
                                          </p:val>
                                        </p:tav>
                                        <p:tav tm="100000">
                                          <p:val>
                                            <p:strVal val="#ppt_h"/>
                                          </p:val>
                                        </p:tav>
                                      </p:tavLst>
                                    </p:anim>
                                    <p:animEffect transition="in" filter="fade">
                                      <p:cBhvr>
                                        <p:cTn id="39" dur="500"/>
                                        <p:tgtEl>
                                          <p:spTgt spid="686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68617"/>
                                        </p:tgtEl>
                                        <p:attrNameLst>
                                          <p:attrName>style.visibility</p:attrName>
                                        </p:attrNameLst>
                                      </p:cBhvr>
                                      <p:to>
                                        <p:strVal val="visible"/>
                                      </p:to>
                                    </p:set>
                                    <p:anim calcmode="lin" valueType="num">
                                      <p:cBhvr>
                                        <p:cTn id="42" dur="500" fill="hold"/>
                                        <p:tgtEl>
                                          <p:spTgt spid="68617"/>
                                        </p:tgtEl>
                                        <p:attrNameLst>
                                          <p:attrName>ppt_w</p:attrName>
                                        </p:attrNameLst>
                                      </p:cBhvr>
                                      <p:tavLst>
                                        <p:tav tm="0">
                                          <p:val>
                                            <p:fltVal val="0"/>
                                          </p:val>
                                        </p:tav>
                                        <p:tav tm="100000">
                                          <p:val>
                                            <p:strVal val="#ppt_w"/>
                                          </p:val>
                                        </p:tav>
                                      </p:tavLst>
                                    </p:anim>
                                    <p:anim calcmode="lin" valueType="num">
                                      <p:cBhvr>
                                        <p:cTn id="43" dur="500" fill="hold"/>
                                        <p:tgtEl>
                                          <p:spTgt spid="68617"/>
                                        </p:tgtEl>
                                        <p:attrNameLst>
                                          <p:attrName>ppt_h</p:attrName>
                                        </p:attrNameLst>
                                      </p:cBhvr>
                                      <p:tavLst>
                                        <p:tav tm="0">
                                          <p:val>
                                            <p:fltVal val="0"/>
                                          </p:val>
                                        </p:tav>
                                        <p:tav tm="100000">
                                          <p:val>
                                            <p:strVal val="#ppt_h"/>
                                          </p:val>
                                        </p:tav>
                                      </p:tavLst>
                                    </p:anim>
                                    <p:animEffect transition="in" filter="fade">
                                      <p:cBhvr>
                                        <p:cTn id="44" dur="500"/>
                                        <p:tgtEl>
                                          <p:spTgt spid="68617"/>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68610" grpId="0" animBg="1"/>
      <p:bldP spid="68611" grpId="0" animBg="1"/>
      <p:bldP spid="68612" grpId="0" animBg="1"/>
      <p:bldP spid="68613" grpId="0" animBg="1"/>
      <p:bldP spid="68614" grpId="0" animBg="1"/>
      <p:bldP spid="68615" grpId="0"/>
      <p:bldP spid="68616" grpId="0"/>
      <p:bldP spid="686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1331</TotalTime>
  <Words>1606</Words>
  <Application>Microsoft Office PowerPoint</Application>
  <PresentationFormat>On-screen Show (4:3)</PresentationFormat>
  <Paragraphs>253</Paragraphs>
  <Slides>29</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29</vt:i4>
      </vt:variant>
    </vt:vector>
  </HeadingPairs>
  <TitlesOfParts>
    <vt:vector size="38" baseType="lpstr">
      <vt:lpstr>.VnTime</vt:lpstr>
      <vt:lpstr>Arial</vt:lpstr>
      <vt:lpstr>Calibri</vt:lpstr>
      <vt:lpstr>Cambria Math</vt:lpstr>
      <vt:lpstr>Tahoma</vt:lpstr>
      <vt:lpstr>Times New Roman</vt:lpstr>
      <vt:lpstr>VNI-Times</vt:lpstr>
      <vt:lpstr>Office Theme</vt:lpstr>
      <vt:lpstr>Default Design</vt:lpstr>
      <vt:lpstr>PowerPoint Presentation</vt:lpstr>
      <vt:lpstr>PowerPoint Presentation</vt:lpstr>
      <vt:lpstr>PowerPoint Presentation</vt:lpstr>
      <vt:lpstr>PowerPoint Presentation</vt:lpstr>
      <vt:lpstr>PowerPoint Presentation</vt:lpstr>
      <vt:lpstr>Bài 36. NƯỚC </vt:lpstr>
      <vt:lpstr>PowerPoint Presentation</vt:lpstr>
      <vt:lpstr>Bài 36. NƯỚC </vt:lpstr>
      <vt:lpstr>PowerPoint Presentation</vt:lpstr>
      <vt:lpstr>Bài 36. NƯỚC </vt:lpstr>
      <vt:lpstr>Bài 36. NƯỚC </vt:lpstr>
      <vt:lpstr>PowerPoint Presentation</vt:lpstr>
      <vt:lpstr>Bài 36. NƯỚC </vt:lpstr>
      <vt:lpstr>Bài 36: NƯỚC </vt:lpstr>
      <vt:lpstr>PowerPoint Presentation</vt:lpstr>
      <vt:lpstr>Bài 36: NƯỚC </vt:lpstr>
      <vt:lpstr>PowerPoint Presentation</vt:lpstr>
      <vt:lpstr>PowerPoint Presentation</vt:lpstr>
      <vt:lpstr>Bài 36: NƯỚC </vt:lpstr>
      <vt:lpstr>PowerPoint Presentation</vt:lpstr>
      <vt:lpstr>PowerPoint Presentation</vt:lpstr>
      <vt:lpstr>Câu 1 : Thành phần hóa học của Nước gồm những nguyên tố nào ?  </vt:lpstr>
      <vt:lpstr>PowerPoint Presentation</vt:lpstr>
      <vt:lpstr>Câu 3 : Phản ứng mà trong đó nguyên tử của đơn chất thay thế nguyên tử của một nguyên tố khác trong hợp chất ? </vt:lpstr>
      <vt:lpstr>Câu 4: Nước là hợp chất tạo bởi hai nguyên tố là hidro và oxi, vậy chúng hóa hợp với nhau theo tỉ lệ thể tích là bao nhiêu?</vt:lpstr>
      <vt:lpstr>Câu 5 : Sản phẩm khi cho   Al  + H2SO4 (loãng) là gì ?     </vt:lpstr>
      <vt:lpstr>Câu 6 : Nước là hợp chất tạo bởi hai nguyên tố là hiđro và oxi, vậy chúng hóa hợp với nhau theo tỉ lệ khối lượng là bao nhiêu ?</vt:lpstr>
      <vt:lpstr>CỦNG CỐ</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TRƯỜNG THCS TRẦN PHÚ</dc:title>
  <dc:creator>ENTER 64BIT</dc:creator>
  <cp:lastModifiedBy>ANTECH MT</cp:lastModifiedBy>
  <cp:revision>154</cp:revision>
  <dcterms:created xsi:type="dcterms:W3CDTF">2013-03-03T22:48:37Z</dcterms:created>
  <dcterms:modified xsi:type="dcterms:W3CDTF">2023-02-26T14:11:00Z</dcterms:modified>
</cp:coreProperties>
</file>